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одежды на английском языке: слова и фразы для 5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одежду, цвета, размеры и фразы для магазина.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тему одежды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одежды помогает говорить о школе, погоде, покупках и любимых вещах. Она соединяет уже знакомые слова — цвета, числа и описания — в простые фразы для реального общения в магазине одежды, где часто нужны size, price, try on и fit.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одежды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T-shirt, shirt, trousers, jeans, skirt и dress. Эти слова чаще всего нужны, когда ученик описывает, что он носит в школе, дома или на прогулке.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холодной погоды важно знать jacket, coat, sweater, scarf и gloves. Эти слова легко связать с сезоном и с описанием погоды, поэтому они быстро запоминаются на уроке.
</a:t>
            </a:r>
            <a:endParaRPr lang="en-US" sz="2473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 аксессуары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часто встречаются shoes, trainers или sneakers, cap, hat и socks. Эти слова удобны для коротких описаний внешнего вида и одежды на каждый день.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спортивной темы полезны trainers, T-shirt, shorts и sweater. Такие слова помогают говорить о физкультуре, активных играх и удобной одежде для движения.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делить слова на одежду для школы, спорта, лета и зимы. Такая классификация помогает не просто учить слова, а сразу использовать их в понятных ситуациях.
</a:t>
            </a:r>
            <a:endParaRPr lang="en-US" sz="24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77602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переводы: одежда, цвета и размеры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теме одежды слова объединяются в понятные группы: предмет, цвет, размер и цена.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слов позволяет описывать вещь, выбирать размер и говорить о цене без сложных конструкций.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shopping for clothes; обобщение по материалам для 5 класса.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магазин одежды: разделы и вывески
</a:t>
            </a:r>
            <a:endParaRPr lang="en-US" sz="5000" dirty="0"/>
          </a:p>
        </p:txBody>
      </p:sp>
      <p:sp>
        <p:nvSpPr>
          <p:cNvPr id="11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979306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одежды обычно есть children’s clothes, women’s clothes, men’s clothes, shoes и accessories. Такие надписи помогают быстро найти нужный отдел и понять, где искать нужную вещь.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4355713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вывески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табличках часто встречаются слова sale, new collection, size, fitting room и cash desk. Они встречаются в реальных магазинах и помогают ученикам ориентироваться в пространстве.
</a:t>
            </a:r>
            <a:endParaRPr lang="en-US" sz="2300" dirty="0"/>
          </a:p>
        </p:txBody>
      </p:sp>
      <p:sp>
        <p:nvSpPr>
          <p:cNvPr id="14" name="Text 4"/>
          <p:cNvSpPr txBox="1"/>
          <p:nvPr/>
        </p:nvSpPr>
        <p:spPr>
          <a:xfrm>
            <a:off x="7736554" y="3445196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полках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учебного изображения подходят футболки, джинсы, куртки и обувь на полках или в витрине. Когда слово и предмет видны вместе, запоминание становится заметно проще.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1117437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связывать английское слово с реальным объектом и быстрее понимает смысл надписей. Это особенно полезно, когда в магазине нужно читать ценники и искать примерочную.
</a:t>
            </a:r>
            <a:endParaRPr lang="en-US" sz="2300" dirty="0"/>
          </a:p>
        </p:txBody>
      </p:sp>
      <p:sp>
        <p:nvSpPr>
          <p:cNvPr id="16" name="Text 6"/>
          <p:cNvSpPr txBox="1"/>
          <p:nvPr/>
        </p:nvSpPr>
        <p:spPr>
          <a:xfrm>
            <a:off x="14498091" y="3444168"/>
            <a:ext cx="2814900" cy="2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картинки делают лексику не абстрактной, а живой и понятной. Ребёнок видит, как слова из учебника используются в настоящем магазине одежды.
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коротких диалогах повторяются слова, связанные с выбором вещи и примеркой. Реже нужны описания качества и цены.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строится вокруг нескольких устойчивых групп слов, поэтому ребёнку достаточно выучить небольшой словарь для общения в магазине.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темы одежды встречаются чаще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 фраз и лексики темы clothes and shopping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покупки одежды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want a T-shirt помогает быстро сказать, что именно нужно. Она короткая и понятная, поэтому подходит для первых реплик в диалоге уровня 5 класса.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try it on? — одна из самых полезных фраз в магазине. Она позволяет вежливо попросить примерить вещь и продолжить разговор без длинных предложений.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цвете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 this in blue? используется, когда нужно уточнить цвет выбранной вещи. В ней есть знакомая конструкция и простое слово blue, которое легко запомнить.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fits me. помогает сообщить, что размер подходит. Это короткая и очень практичная реплика, которая показывает, что вещь можно брать.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цены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is it? — универсальный вопрос о стоимости. Он часто встречается в реальных магазинах и даёт ученику возможность спросить цену простым способом.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магазине одежды: последовательность общения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разговора покупателя и продавца в магазине одежды для уровня 5 класса.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3031411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описание одежды на английском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описание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сразу представить вещь: white, black, red, blue, green, yellow, pink, brown и grey. Такие слова часто стоят перед названием одежды и делают описание коротким и понятным.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удобно учить готовые словосочетания: a white shirt, black shoes, a red dress, blue jeans. Они показывают, как цвет соединяется с названием вещи без сложной грамматики.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и форма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patterned, striped и plain помогают точнее описать одежду. Они полезны, когда нужно сказать, что вещь с узором, в полоску или однотонная.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вещи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часто используются для повседневной одежды и летних вещей. Это делает тему более близкой детям, потому что такие предметы легко увидеть в школьной и домашней жизни.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описание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слов позволяет описать одежду быстро и точно. Ученик может назвать цвет, узор и вещь, не строя длинную фразу.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одежды: полезные английские фразы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короткие фразы, которые помогают вести диалог в магазине одежды на уровне 5 класса.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шаблонные фразы позволяют поддержать разговор в магазине и уверенно перейти от выбора вещи к покупке.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фразы для темы shopping for clothes; адаптация для 5 класса.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лёгкая одежда для жаркого дня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тепло, дети выбирают T-shirt, shorts, light dress, sandals и cap. Такая одежда помогает чувствовать себя свободно на прогулке, на уроке физкультуры и в поездке. На картинке удобно показать вещи без лишних слоёв и яркие летние цвета.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тёплые вещи и несколько слоёв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холодную погоду нужны coat, jacket, sweater, boots, gloves и scarf. Часто одежду надевают слоями, чтобы было теплее и удобнее. Для иллюстрации подойдёт ребёнок в зимнем комплекте или набор вещей, которые защищают от ветра и снега.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 погоде: что выбирают летом и зимой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помогает понять, когда и зачем носить вещь: в жару, холод или дождливую погоду. Простые прилагательные делают описание понятным даже в коротком 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 шерсть чаще связывают с комфортом и сезоном, а деним, полиэстер и кожа — с прочностью и практичностью.
</a:t>
            </a:r>
            <a:endParaRPr lang="en-US" sz="2381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делают одежду и как это описывают на английском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материалам в теме Clothes and Shopping (составлено по учебному разделу)
</a:t>
            </a:r>
            <a:endParaRPr lang="en-US" sz="1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буквенных обозначения размера чаще всего встречаются на одежде и помогают понять, подойдёт ли вещь без длинного объяснения. Для 5 класса это удобный способ говорить о размере и посадке.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S, M и L помогают быстро выбрать подходящий размер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одежды, 5 класс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принять решение о покупке на английском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диалога в магазине одежды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430" y="2406849"/>
            <a:ext cx="267188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992" y="3976724"/>
            <a:ext cx="374063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2711" y="5546599"/>
            <a:ext cx="320625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974" y="7154184"/>
            <a:ext cx="440100" cy="352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9274" y="8686349"/>
            <a:ext cx="427500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вещей: удобство, цена и качество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и прогулок важнее всего, чтобы одежда не сковывала движения. Если вещь comfortable, её легче носить целый день, а ребёнок чувствует себя свободнее на уроках и переменах.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cheap не всегда означает удачную покупку. Иногда более дорогая вещь служит дольше и лучше сохраняет вид, поэтому при выборе важно смотреть не только на цену, но и на пользу.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одежда не теряет форму после стирки и остаётся strong. Для ученика полезно замечать, как вещь выглядит после носки, потому что качество влияет на срок службы.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может быть nice, но при этом не подходить к школе или спортивной активности. Поэтому стиль стоит сравнивать с ситуацией, в которой вещь будут носить, а не только с внешним видом.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красивая вещь не подойдёт, если она too big или too small. Слова fit, tight и loose помогают быстро понять, удобна ли одежда и нужна ли другая модель.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 теме Clothes and Shopping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покрывает большую часть короткого диалога в магазине и помогает быстро понимать вопросы, ответы и ценники.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4–5 слов позволяют понять основную часть магазинного диалога и уверенно отвечать на простые вопросы.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Clothes and Shopping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диалога между покупателем и продавцом
</a:t>
            </a:r>
            <a:endParaRPr lang="en-US" sz="4878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стойки с футболками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подходит к полке и ищет blue T-shirt. Продавец спрашивает, какой размер нужен, и предлагает примерку. В диалоге звучат короткие реплики, которые легко запомнить: они помогают выбрать вещь, не переходя на сложные предложения.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примерочной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примерки покупатель проверяет, подходит ли вещь по размеру и удобно ли она сидит. Затем он спрашивает цену и принимает решение о покупке. Такая сцена показывает, как простые слова и вопросы работают в реальном магазине.
</a:t>
            </a:r>
            <a:endParaRPr lang="en-US" sz="2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чаще всего повторяются короткие и понятные слова, поэтому их удобно учить группами. Они быстро превращаются в готовые фразы для диалога.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глаголы действия и слова о размере, цене и примерке: именно они позволяют вести простой разговор без длинных объяснений.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слова для разговора о покупке одежды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лексики по теме Clothes and Shopping (учебная подборка)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успешно учить тему Clothes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 картинок и подписей: shirt, shoes, jacket, skirt. Визуальная связь помогает быстрее запомнить перевод и произношение.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реальными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связывать новые слова с одеждой из повседневной жизни: school uniform, sportswear, winter clothes и summer clothes. Так лексика становится понятнее.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простые реплики покупателя и продавца. Они показывают, как слова size, colour, fit и price работают в речи.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парах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ученики задают друг другу вопросы и отвечают по образцу. Регулярное повторение закрепляет слова try on, cheap, expensive и помогает говорить увереннее.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покупки одежды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одежды объединяет знакомые слова, цвета, размеры и простые вопросы. Если вы знаете несколько коротких фраз, то сможете понять ценник, примерить вещь и спокойно поговорить в магазине.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2026-05-30T11:18:07Z</dcterms:created>
  <dcterms:modified xsi:type="dcterms:W3CDTF">2026-05-30T11:18:07Z</dcterms:modified>
</cp:coreProperties>
</file>