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Андрея Платонова: семья, труд и становление писателя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его прозы — в рабочем детстве, раннем труде и суровой школе жизни.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в рабочем Воронеже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Платонов родился в 1899 году в Воронеже, в семье железнодорожного рабочего. Скромный быт, постоянный труд и большая семья с ранних лет сделали ответственность для него повседневной нормой.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многодетной семье дети рано приучались помогать по дому и не ждать, пока труд возьмут на себя другие. Это формировало привычку к самоограничению и внутренней собранности.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Авторитет родителей опирался не на слова, а на практический опыт, терпение и уважение к физическому труду. Для юного Платонова это стало важным уроком человеческого достоинства.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ранних лет он видел, как тяжелый быт требует взаимопомощи и выдержки. Именно поэтому в его мировоззрении так рано закрепилось внимание к простому человеку и его повседневным усилиям.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среда: трудовая этика и ранняя ответственность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Платонова был связан с железнодорожным делом и техническим ремеслом. В семье это воспитывало точность, дисциплину и уважение к мастерству, без которого невозможна работа машины и производства.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мир техники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несла на себе заботу о доме и детях, соединяя терпение с выносливостью. Благодаря ей в семейной жизни сохранялись устойчивость, порядок и привычка опираться на собственные силы.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Мать и сила домашнего уклада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Отец и мать: два источника характера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этапы трудовой биографии Платонова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схема его первых занятий и того, что они дали будущему писателю.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юности Платонов прошел несколько ступеней труда: от домашних обязанностей до производственной среды. Этот опыт сделал тему человека труда центральной для его будущей прозы.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ранних годах Андрея Платонова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Зарабатывать он начал очень рано, чтобы поддержать семью и самому участвовать в общей жизни. Работа воспринималась не как временная мера, а как часть повседневного существования.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денег и тяжелый быт подчиняли себе распорядок дня. В таких условиях время ощущалось особенно остро: его нельзя было тратить впустую, потому что любой час имел практическую цену.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Постоянное столкновение с нуждой усилило его внимание к бедности, стойкости и внутренней силе человека. Позднее именно эти наблюдения придали его прозе нравственную серьезность и сочувствие к обездоленным.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Первый опыт заработка и столкновение с нуждой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 и сферы раннего труда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рост нагрузки, но и расширение круга ответственности: от помощи в доме к участию в производственной жизни.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биография Платонова развивалась последовательно и рано. Чем старше он становился, тем больше его жизнь входила в ритм реального производства.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биографических сведений о ранних занятиях Андрея Платонова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667" y="3023153"/>
            <a:ext cx="406350" cy="46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8289" y="3023153"/>
            <a:ext cx="406350" cy="46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90479" y="1034740"/>
            <a:ext cx="406350" cy="464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дорога как первая школа техники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Железнодорожная среда познакомила Платонова с работой машин, точностью действий и зависимостью результата от слаженности всех звеньев производственного процесса.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Машины и механизмы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Наблюдая железнодорожный быт, Платонов рано вслушивался в профессиональную речь. Позднее именно техническая лексика и точные детали стали важной частью его художественной манеры.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производства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он увидел, что труд требует порядка, координации и ответственности каждого участника. Этот опыт приучал его уважать не только результат, но и сам процесс работы.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Дисциплина труда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9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семейное воспитание превращалось в мировоззрение
</a:t>
            </a:r>
            <a:endParaRPr lang="en-US" sz="2259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цепочка показывает, как ранняя среда формировала будущего писателя.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925" y="1172517"/>
            <a:ext cx="2716500" cy="15545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3738" y="1172517"/>
            <a:ext cx="2716500" cy="15545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67563" y="1172517"/>
            <a:ext cx="2716500" cy="155456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74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начала XX века: город, который формировал характер
</a:t>
            </a:r>
            <a:endParaRPr lang="en-US" sz="2074" dirty="0"/>
          </a:p>
        </p:txBody>
      </p:sp>
      <p:sp>
        <p:nvSpPr>
          <p:cNvPr id="11" name="Text 2"/>
          <p:cNvSpPr txBox="1"/>
          <p:nvPr/>
        </p:nvSpPr>
        <p:spPr>
          <a:xfrm>
            <a:off x="46380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Воронеж детства Платонова жил в ритме железной дороги и ремесленного труда. Вокзальные пути, мастерские и рабочие окраины создавали пространство, где техника была не отвлеченной идеей, а частью повседневности. Именно здесь будущий писатель учился замечать движение города и цену каждого рабочего часа.
</a:t>
            </a:r>
            <a:endParaRPr lang="en-US" sz="1055" dirty="0"/>
          </a:p>
        </p:txBody>
      </p:sp>
      <p:sp>
        <p:nvSpPr>
          <p:cNvPr id="12" name="Text 3"/>
          <p:cNvSpPr txBox="1"/>
          <p:nvPr/>
        </p:nvSpPr>
        <p:spPr>
          <a:xfrm>
            <a:off x="4638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рельсов и мастерских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317600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нужды и перемен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317625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 признаками технического развития существовали бедность, тесный быт и тяжелый физический труд. Такое соседство разных укладов делало город особенно выразительным для наблюдательного подростка. Оно помогало видеть не только внешнюю сторону прогресса, но и его человеческую цену.
</a:t>
            </a:r>
            <a:endParaRPr lang="en-US" sz="1110" dirty="0"/>
          </a:p>
        </p:txBody>
      </p:sp>
      <p:sp>
        <p:nvSpPr>
          <p:cNvPr id="15" name="Text 6"/>
          <p:cNvSpPr txBox="1"/>
          <p:nvPr/>
        </p:nvSpPr>
        <p:spPr>
          <a:xfrm>
            <a:off x="6171450" y="3640725"/>
            <a:ext cx="2533200" cy="114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Рабочие кварталы, рынки и улицы быстро меняющегося Воронежа приучали смотреть на жизнь без иллюзий. Здесь формировалось умение различать повседневное и историческое, личное и общественное. Для Платонова это стало важной школой будущего писателя, внимательного к судьбе простых людей.
</a:t>
            </a:r>
            <a:endParaRPr lang="en-US" sz="1059" dirty="0"/>
          </a:p>
        </p:txBody>
      </p:sp>
      <p:sp>
        <p:nvSpPr>
          <p:cNvPr id="16" name="Text 7"/>
          <p:cNvSpPr txBox="1"/>
          <p:nvPr/>
        </p:nvSpPr>
        <p:spPr>
          <a:xfrm>
            <a:off x="6171425" y="2845747"/>
            <a:ext cx="25332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как школа наблюдения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и гражданские потрясения в юности Платонова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1917 года изменила привычный порядок жизни, а для молодого Платонова это означало не абстрактную историю, а повседневную нестабильность, нехватку и тревогу за будущее семьи и страны.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Гражданские потрясения разрушили устойчивые представления о труде, быте и социальной иерархии. Юноша видел, как старые правила исчезают, а новые еще не успели стать надежной опорой общества.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слом не отвлек его от жизни, а, напротив, заставил внимательнее смотреть на цену перемен. Позднее это внимание стало одной из главных черт его прозы и нравственной позиции.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атмосфере перемен особенно остро ощущалась судьба обычного человека, который вынужден работать, выживать и принимать решения без ясных ориентиров. Этот опыт усилил у Платонова сочувствие к «маленькому человеку».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605207"/>
            <a:ext cx="4684800" cy="22872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формирования личности Платонова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обстоятельства юности Платонова и их влияние на будущего писателя.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Андрее Платонове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Личность Платонова сложилась на пересечении домашней строгости, трудового опыта и исторических потрясений, поэтому труд и нравственная ответственность стали для него центральными ценностями.
</a:t>
            </a:r>
            <a:endParaRPr lang="en-US" sz="12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темы труда в ранней биографии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набор влияний, но и их постоянное взаимное усиление: семейная норма труда переходила в повседневный опыт, а затем — в художественное мышление.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Трудовая и производственная среда занимали центральное место в становлении Платонова, но именно семейное воспитание превращало труд в нравственный ориентир.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А. П. Платонова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Платонов не ограничивался практической работой: он стремился читать, размышлять и проверять книжные знания опытом жизни. Такое сочетание помогало ему видеть мир точнее и глубже.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как продолжение трудовой школы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людьми в рабочей среде стало для него своеобразной школой понимания характера, речи и поступков. Именно там он учился замечать детали, которые обычно ускользают от поверхностного взгляда.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дополняло трудовые навыки и превращало жизненный опыт в интеллектуальный ресурс. Поэтому его будущая проза соединяет конкретность наблюдения, техническую точность и философскую задумчивость.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ремесла к литературе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повседневный труд Платонова постепенно превращался в литературный опыт.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труда в памяти юного Платонова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Мастерская, станок, рельсы и инструмент были для Платонова не просто деталями быта, а признаками мира, где человек постоянно соотносит силы, время и ответственность за результат.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эти образы вернулись в его прозу как узнаваемые художественные знаки. Через них он показывал усталость, точность работы и скрытую ценность повседневного усилия.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503425" y="1878106"/>
            <a:ext cx="42807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114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360000"/>
            <a:ext cx="8424000" cy="128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научил Платонова понимать механику жизни и цену каждого усилия, а не только описывать работу как фон событий.
</a:t>
            </a:r>
            <a:endParaRPr lang="en-US" sz="2700" dirty="0"/>
          </a:p>
        </p:txBody>
      </p:sp>
      <p:sp>
        <p:nvSpPr>
          <p:cNvPr id="7" name="Text 3"/>
          <p:cNvSpPr txBox="1"/>
          <p:nvPr/>
        </p:nvSpPr>
        <p:spPr>
          <a:xfrm>
            <a:off x="4503425" y="4534057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биографии и раннему творческому формированию А. П. Платонова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4503425" y="3556288"/>
            <a:ext cx="42807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опоры его нравственного становления — труд, наблюдательность и самообучение.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домашнего и производственного воспитания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среда приучала к ответственности перед близкими, а производственная — к точности и выдержке; вместе они сформировали цельный и требовательный характер.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среды действовали не раздельно, а совместно: семья дала нравственную основу, трудовая практика — профессиональную дисциплину и уважение к реальной жизни.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об Андрее Платонове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юность Платонова дала его будущей прозе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бедности и ранней работы сделал для Платонова особенно важными темы повседневного труда, нужды и человеческой выносливости. Его герои часто живут на пределе сил и возможностей.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технической средой дало ему точность наблюдения и особую лексику, связанную с механизмами, инструментами и производственным ритмом. Благодаря этому его проза звучит конкретно и убедительно.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перемены научили его видеть, что прогресс всегда имеет цену. Поэтому в его текстах рядом с надеждой часто звучат тревога, ответственность и вопрос о человеческой мере.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Семейное воспитание и жизнь среди рабочих усилили сочувствие к простому человеку. Платонов не идеализирует его, а внимательно показывает труд, сомнение, слабость и нравственное усилие.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Платонова соединила семейную строгость, ранний труд и жизнь в рабочей среде, из которых выросли его честный взгляд на человека, нравственная требовательность и неповторимая интонация прозы.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Юность Платонова: школа характера и будущей прозы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2026-05-23T14:48:12Z</dcterms:created>
  <dcterms:modified xsi:type="dcterms:W3CDTF">2026-05-23T14:48:12Z</dcterms:modified>
</cp:coreProperties>
</file>