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основные этапы развития растений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растений от древних водорослей до современных разнообразных видов.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растительного мира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появившись миллиарды лет назад, создали основу биосферы Земли. Они развивались и адаптировались, осваивая разные среды от воды до суши.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растения: водоросли и их роль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древних водорослей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3,5 миллиардов лет назад появились первые водоросли, которые стали первыми фотосинтезирующими организмами и основой древних водных экосистем.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цианобактерий в атмосферу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одними из первых начали выделять кислород через фотосинтез, что постепенно изменило состав атмосферы и подготовило условия для жизни на суше.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шкала развития: важнейшие этапы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отражает важные изменения: от появления водорослей до цветковых растений, формировавших современную флору.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шкала показывает последовательность и длительность значимых этапов эволюции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Палеоботанические исследования и стратиграфические данные
</a:t>
            </a:r>
            <a:endParaRPr lang="en-US" sz="9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растений на сушу: новое достижение в эволюции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Псилофиты — первые сухопутные растения — появились около 470 млн лет назад, осваивая новые условия вне воды.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кутикулы у растений защитило их ткани от высыхания и внешних повреждений.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устьиц и корней обеспечило контроль газообмена и эффективное поглощение воды и питательных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возникли примерно 450 млн лет назад и закрепились на суше с помощью ризоидов, обеспечивая удержание влаги и питание.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массовое распространение способствовало формированию болот, а накопление торфа влияло на древние экосистемы и климат.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Мхи: одни из первых обитателей суши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976" y="1835776"/>
            <a:ext cx="3867404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мхов, папоротников и хвощей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и особенности трёх древних групп растений, участвовавших в формировании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обладают разными анатомическими особенностями, играющими ключевую роль в их среде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учебники и исследования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ксилемы и флоэмы позволило транспортировать воду и питательные вещества на большие расстояния внутри растений.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сосудистых растений: новый уровень развития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Сосудистые ткани обеспечили рост высоты и размеры, что улучшило доступ к свету и расширило среду обитания.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леса, сформированные папоротниками, хвощами и плаунами, которые влияли на климат и почвы.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этап стал критическим для формирования сложных наземных экосистем и увеличения биоразнообразия.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папоротников в каменноугольном периоде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образовывали обширные болота и леса, которые способствовали формированию угольных пластов. Эти растения доминировали среди флоры того времени и создавали среду обитания для других организмов.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потомки древних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папоротники сохраняют важные черты своих древних предков и играют роль в экосистемах, поддерживая биоразнообразие и создавая условия для жизни.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в древних лесах: важные факты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папоротников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размножения папоротников с зависимостью от воды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голосеменных: важный этап эволюции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растения возникли в конце девонского периода и стали первыми, кто обзавёлся семенами, что позволило им эффективно переживать засухи и неблагоприятные условия.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защищают зародыш внутри плотной оболочки и могут находиться в состоянии покоя длительное время, что повышает шансы на выживание в переменчивом климате.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голосеменным относятся древние саговники и современные хвойные деревья — сосны, ели и кедры, которые продолжают играть важную роль в лесных экосистемах.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голосеменных растений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происходит с помощью пыльцы, которую переносит ветер. Пыльцевое зерно попадает на шишки или структуры, где развивается семя без завязи, что отличает голосеменные от покрытосеменных.
</a:t>
            </a:r>
            <a:endParaRPr lang="en-US" sz="1061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формируется семя с зародышем, окружённым плотной оболочкой. Семена эффективно распространяются ветром на большие расстояния, что способствует расселению и выживанию вида.
</a:t>
            </a:r>
            <a:endParaRPr lang="en-US" sz="979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270 тысяч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всех современных растений принадлежат к покрытосеменным, что делает их доминирующей группой в растительном мире.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2023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появились около 140 миллионов лет назад и благодаря цветкам и плодам получили преимущества в распространении и защите семян.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 пустынных условиях
</a:t>
            </a:r>
            <a:pPr algn="l" indent="0" marL="0">
              <a:lnSpc>
                <a:spcPct val="100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отлично сохраняют влагу благодаря мясистым стеблям и глубоким корням. Это позволяет им процветать там, где другие растения погибают от засухи.
</a:t>
            </a:r>
            <a:endParaRPr lang="en-US" sz="1015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с помощью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 привлекают специфических насекомых яркими цветками и ароматами, что гарантирует успешное опыление и распространение видов.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к холодному климату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Дубы и березы выдерживают сильные морозы благодаря строению листьев и циклу жизни, адаптированному к сезонным изменениям.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покрытосеменных: формы и приспособления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53" y="1835776"/>
            <a:ext cx="572261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и покрытосеменные: сходства и различия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признаки голосеменных и покрытосеменных растений, подчёркивая их уникальные и общие черты.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развили плод и разнообразные способы опыления, что обеспечивает лучшую защиту семян и расширяет экологические ниши.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пособие по ботанике, 2022
</a:t>
            </a:r>
            <a:endParaRPr lang="en-US" sz="9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разнообразие растений по группам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резко превалируют в видовом разнообразии, что связано с их высокой адаптивностью и эффективным размножением.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отражает эволюционный успех покрытосеменных и их важную роль в экосистемах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каталог растений, 2024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способствовал значительному увеличению уровня кислорода в атмосфере, что сделало возможным развитие сложных организмов.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формировали плодородные почвы, которые стали основой для многих наземных экосистем и сельского хозяйства.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обширных лесов снижало концентрацию углекислого газа, способствуя охлаждению климата на протяжении истории Земли.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растительность замедляют эрозию почв и регулируют водный цикл, укрепляя экологическое равновесие.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растений на атмосферу и климат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как основы экосистемы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1949881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главные производители органических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синтезируют питательные вещества, служащие пищей для животных и человека. Они являются ключевым звеном в пищевых цепях и поддерживают биоразнообразие.
</a:t>
            </a:r>
            <a:endParaRPr lang="en-US" sz="1167" dirty="0"/>
          </a:p>
        </p:txBody>
      </p:sp>
      <p:sp>
        <p:nvSpPr>
          <p:cNvPr id="8" name="Text 3"/>
          <p:cNvSpPr txBox="1"/>
          <p:nvPr/>
        </p:nvSpPr>
        <p:spPr>
          <a:xfrm>
            <a:off x="5191646" y="1947500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среду и круговорот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кислород, защищают почвы от эрозии и участвуют в круговороте воды, создавая и поддерживая комфортные условия для жизни многих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эволюционного развития растений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фотосинтеза привело к насыщению атмосферы кислородом, что стало основой для формирования жизни на суше.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сосудистых тканей и корней позволило растениям осваивать сушу, становиться выше и формировать сложные экосистемы.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семян и цветков обеспечило надёжное размножение и распространение растений в разнообразных условиях окружающей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эволюции растений для жизни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истории развития растений помогает оценить их ключевую роль в биосфере и подчеркивает необходимость сохранять разнообразие флоры для будущих поколений.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2026-05-08T09:27:36Z</dcterms:created>
  <dcterms:modified xsi:type="dcterms:W3CDTF">2026-05-08T09:27:36Z</dcterms:modified>
</cp:coreProperties>
</file>