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Твоё первое исследование: живое и неживое под микроскопом
</a:t>
            </a:r>
            <a:endParaRPr lang="en-US" sz="3357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микроскопический мир живых и неживых объектов вокруг тебя.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микроскопии и её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появилась в XVII веке благодаря изобретателям ван Левенгуку и Гуку. Эти приборы впервые позволили людям увидеть клетки и бактерии, что кардинально изменило развитие биологии и медицины, открыв новые горизонты исследований.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микроскопа и их роль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Окуляр и объектив: два ключевых увеличителя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Окуляр увеличивает изображение, которое формирует объектив. Последовательное увеличение позволяет рассмотреть детали микроструктур с разной степенью приближения.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столик и крепление образца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Предметное стекло фиксируется на столике микроскопа, обеспечивая устойчивость и точное положение для наблюдения исследуемого объекта.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света: залог ясной видимости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Встроенный источник света подсвечивает образец, улучшая контраст и позволяя видеть прозрачные и мелкие детали у исследуемого материала.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под микроскопом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состоят из клеток — основной структурной и функциональной единицы жизни, видимой под микроскопом.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характерно наличие хлоропластов, участвующих в фотосинтезе, тогда как животные клетки содержат митохондрии для энергии.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наблюдаются ядро, цитоплазма и мембрана — элементы, отвечающие за жизненные процессы и обмен веществ.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движения, например циркуляция цитоплазмы, являются подтверждением активности и жизнедеятельности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неживых объектов под микроскопом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Песчинки и их структура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Песчинки состоят из минеральных частиц разной формы и размера. Под микроскопом они демонстрируют неровную поверхность и отсутствие клеточного строения.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стекла и пластика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стекло выглядит гладким и прозрачным, тогда как пластик может иметь тонкую шероховатость или текстуру, но при этом отсутствует внутренняя структура живого вещества.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соли и сахара: симметрия и форма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соли обычно имеют кубическую форму с чёткими гранями, а сахар — правильную ромбическую. Обе категории лишены клеток и характеризуются симметрией.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656" y="1175216"/>
            <a:ext cx="377258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живого и неживого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живыми и неживыми объектами по клеточному строению и жизненным функциям.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и наличие метаболизма — ключевые отличия живого от неживого.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биологии и материаловедения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микроскопов, используемых в школах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Оптический микроскоп увеличивает объекты до 1000 раз и позволяет видеть клетки и ткани в деталях, подходя для школьных уроков.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обеспечивает увеличение до миллионов раз, отображая ультраструктуры, но не применяется в школьных условиях из-за сложности.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Стереоскопический микроскоп создаёт объёмное изображение и удобен для наблюдения крупных объектов и простейших организмов.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микропрепарат для наблюдения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возьмите чистое предметное стекло и аккуратно поместите на него тонкий образец — например, луковицу или лист растения. Используйте пинцет для точности и чистоты.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каплю воды на образец, затем накройте покровным стеклом под углом, чтобы избежать пузырьков воздуха. Готовый препарат можно изучать под микроскопом.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основа жизни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ядра — центра управления, цитоплазмы — внутренней среды и мембраны — защитной оболочки, обеспечивающих жизнедеятельность.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варьируются: от одноклеточных бактерий всего в 1 микрометр до многоклеточных организмов с крупными клетками до 100 микрометров.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такие как митохондрии и рибосомы, выполняют специализированные функции внутри клетки, а у растений есть хлоропласты для фотосинтеза.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лука под микроскопом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 её особенности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оболочка клеток лука видна как плотная и чёткая граница, придающая клеткам прочность и форму, позволяя им образовывать ровные ряды.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цитоплазма: основные компоненты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 занимает заметное место, управляя функциями, а цитоплазма заполняет пространство, обеспечивая движение веществ и поддержку органоидов.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для хранения жидкости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лука присутствуют крупные вакуоли, которые запасают воду и вещества, поддерживая тургор и регулируя внутреннюю среду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 у растительной и животной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органоидов, растительные клетки обладают жёсткой стенкой и фотосинтетическими хлоропластами, которых нет у животных клеток.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клеточная структура схожа, однако уникальные элементы отражают различные функции растений и животных.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как представители микромира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бактерий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простую структуру без ядра, с поверхностной клеточной стенкой. Клетки часто оснащены жгутиками, помогающими в движении, что позволяет им активно перемещаться в окружающей среде.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колонии бактерий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различной формы: шаровидные, палочковидные, спиралевидные. Часто они образуют цепочки или скопления, что улучшает их выживание и позволяет делиться функциями внутри колонии.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бактерий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встречаются практически везде: в воде, почве, на коже человека и в кишечнике. Их разнообразие помогает выполнять важные экосистемные функции, включая разложение органики.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 капле пресной воды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обладает уникальными способами питания и движения, что способствует биоразнообразию в водной среде.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мелких организмов обеспечивает устойчивость экосистемы пресной воды.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микробиологов, 2022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под микроскопом: кристаллы соли и их структура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соли имеют правильную кубическую форму с чёткими гранями, которые прекрасно отражают свет, что характерно для кристаллических структур.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видны микротрещины и примеси, но отсутствует клеточная организация или признаки жизнедеятельности, подтверждая их неживой статус.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648514"/>
            <a:ext cx="4814700" cy="29242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микрообъектов: наблюдаемые характеристики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Сопоставлены основные признаки и особенности наблюдаемых объектов под микроскопом при разных увеличениях.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отличия между живым и неживым по структурам и движению.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школьной лаборатории,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микроскопа в учебных и научных исследованиях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раскрывает мельчайшие детали живых организмов и материалов, помогая понять их строение и функции.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образовании микроскоп развивает исследовательские навыки и формирует научное мышление у учащихся.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открытию новых видов микробов и изучению биологических процессов на клеточном уровне.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микроскопического исследования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успешного изучения микропрепаратов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микромира для школьников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капле речной воды содержится до десяти тысяч микроорганизмов, большинство из которых не видны невооружённым глазом.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обычно крупнее животных, так как имеют дополнительные структуры, например, крупные вакуоли для хранения веществ.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способны светиться благодаря явлению биолюминесценции, что используется в природе для привлечения или отпугивания.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соли, независимо от условий образования, сохраняют кубическую форму, что свидетельствует об устойчивости кристаллической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микроскопии в современной жизни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микроскопия позволяет диагностировать заболевания, исследовать клетки крови и тканей для точного определения патологий.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и промышленности микроскоп помогает контролировать качество воды, выявлять загрязнения и изучать микроразрушения материалов.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— ключ к познанию микромира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микромире развивают критическое мышление и наблюдательность, открывая дорогу к научным открытиям и пониманию жизни на всех уровнях.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2026-05-08T12:38:26Z</dcterms:created>
  <dcterms:modified xsi:type="dcterms:W3CDTF">2026-05-08T12:38:26Z</dcterms:modified>
</cp:coreProperties>
</file>