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становление Англии при Тюдорах: власть, религия, культура, морская мощь.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Тюдоров: ключевые события и основные темы урока
</a:t>
            </a:r>
            <a:endParaRPr lang="en-US" sz="32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Алой и Белой розы — начало новой эры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Алой и Белой розы ослабила Англию. Генрих VII объединил страну, символом стал герб с двойной розой, открыв путь к стабильности и реформам.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VII: основание династии и первые реформы
</a:t>
            </a:r>
            <a:endParaRPr lang="en-US" sz="2584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 взошёл на трон после битвы при Босворте в 1485 году. Женитьба на Элизабет Йоркской объединила Ланкастеров и Йорков, прекратив междоусобицу.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сосредоточился на укреплении государственной казны и ограничении власти знати. Он систематически боролся с коррупцией и разбойниками для укрепления порядка.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Тюдоров и легитимность династии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белая и красная розы стали символом мира между бывшими врагами — домами Ланкастеров и Йорков. Это укрепило престиж нового правления.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династии подтверждалась династическими браками и увеличением власти короля. Формировалась новая национальная идентичность подданных единого государства.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Римом и создание Англиканской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VIII разорвал связи с католической церковью, основав Англиканскую церковь. Это позволило ему контролировать религию и конфисковать монастырские земли, укрепляя финансы государства.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браков ради наследника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Стремясь обеспечить династию, Генрих VIII женился шесть раз. Его браки влияли на политические и религиозные процессы, вызывая бурные перемены и конфликты при дворе.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VIII: перемены в церкви и семейные драмы
</a:t>
            </a:r>
            <a:endParaRPr lang="en-US" sz="21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660156"/>
            <a:ext cx="4106400" cy="22222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Супруги Генриха VIII и их судьбы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судьбы жён Генриха VIII и влияние на наследование трона.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браки и сложные судьбы жён Генриха VIII значительно влияли на религию и политическую стабильность Англии.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эпохи Тюдоров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разрыва с Римом для церкви и общества
</a:t>
            </a:r>
            <a:endParaRPr lang="en-US" sz="1992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монастырей привело к массовому изъятию церковного имущества и перераспределению земель в пользу короля и знати.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получило полный контроль над церковью, что усилило монархическую власть и ослабило влияние папы и духовенства.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стране прокатились религиозные волнения и протесты, включая Паломничество благодати, выражавшее недовольство нововведениями.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детского 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 королём в девять лет, Эдуард VI управлялся под присмотром регентства, возглавляемого дядей Эдуардом Сеймуром. Это время радикальных перемен и новых законов.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литургии и службах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Реформаторы создают новую литургию, отменяя католические обряды. Церковные службы становятся более простыми и понятными, что укрепляет протестантское течение.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VI и реформа английской церкви
</a:t>
            </a:r>
            <a:endParaRPr lang="en-US" sz="27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вероисповеданий: англикане, католики, пуритане
</a:t>
            </a:r>
            <a:endParaRPr lang="en-US" sz="205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католики и пуритане скрывали свою веру или мигрировали из-за религиозных конфликтов, что усложняло общественную жизнь.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сложное вероисповедное разнообразие, формировавшее современные основы английской религиозной идентичности.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исторических исследований, середина XVI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провозгласил короля главой церкви Англии, окончательно разорвав отношения с Римом и папской властью.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по всей стране были закрыты, их земли и имущество перешли в руки короля и новой знати.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 новый класс землевладельцев, что укрепило королевскую власть и изменило экономическую структуру общества.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крестьян и духовенства вызвало волны протестов, включая Паломничество благодати 1536–1537 годов.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о супрематии 1534 года: реформа церкви и её последствия
</a:t>
            </a:r>
            <a:endParaRPr lang="en-US" sz="20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при дворе Тюдоров и их роль в политике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династии Тюдоров играли важную роль в формировании политики и религиозных реформ, особенно Анна Болейн, чье влияние привело к созданию Англиканской церкви и изменению государственного устройства.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имели браки Генриха VIII, использовавшиеся как политический инструмент для укрепления власти и наследия, а также воспитание будущих правителей под присмотром влиятельных женщин двора.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1553 год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I вступает на трон и объявляет католицизм государственной религией, начав жесткие репрессии против протестантов.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1555–1556 годы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происходят неурожаи, сопровождающиеся голодом и экономическим кризисом, что усугубляет недовольство народа.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более 280 протестантов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годы правления Марии усиливаются религиозные преследования, за что она получила прозвище "Кровавая Мэри".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Марии I: возвращение католицизма и гонения
</a:t>
            </a:r>
            <a:endParaRPr lang="en-US" sz="23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власти и религиозные перемены в эпоху Тюдоров
</a:t>
            </a:r>
            <a:endParaRPr lang="en-US" sz="1922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переходы престола и их исторический контекст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I: эпоха религиозной терпимости и побед на море
</a:t>
            </a:r>
            <a:endParaRPr lang="en-US" sz="213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Елизаветы I строилась на компромиссе, укрепляя англиканство как главную веру, при этом допуская определённую степень веротерпимости к католикам и другим религиям.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её правлении был существенно усилен военно-морской флот, обеспечивший защиту страны и расширение английского влияния на морях.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1588 год ознаменовался победой над Испанской армадой, а кругосветное плавание Фрэнсиса Дрейка показало возможности Англии как морской державы.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театра "Глобус" в Лондоне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1599 году открылся первый постоянный театр "Глобус", ставший центром драматического искусства и притягательным местом для зрителей разных слоев общества.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писатели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 и Кристофер Марло создали шедевры, которые оказали глубокое влияние на литературу и культуру не только Англии, но и всего мира.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и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Улучшилось книгоиздание, выросло число образованных горожан, происходило активное распространение учебных пособий, музыкальных и архитектурных достижений.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возрождение эпохи Тюдоров
</a:t>
            </a:r>
            <a:endParaRPr lang="en-US" sz="26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новые школы и колледжи, включая расширение университетов Оксфорда и Кембриджа, где обучались будущие государственные деятели.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образование стали получать и девочки из городских семей, что расширило возможности обучения в обществе.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печатная Библия на английском языке была издана в 1535 году, способствуя росту грамотности и познания священных текстов.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стала важным навыком для торговли и управления, что укрепило социальную структуру и развитие страны.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 образование в Англии Тюдоров
</a:t>
            </a:r>
            <a:endParaRPr lang="en-US" sz="28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торговля и урбанизация при Тюдорах
</a:t>
            </a:r>
            <a:endParaRPr lang="en-US" sz="233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сопровождался расширением торговли шерстью и текстилем, развитием внешних связей с Новым Светом, что стимулировало экономический подъём.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вызвала развитие новых профессий и ремесел, превратив Лондон в крупнейший и экономически важный центр Англии.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исследования XVI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англичан в эпоху Тюдоров
</a:t>
            </a:r>
            <a:endParaRPr lang="en-US" sz="2282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наказаний за преступления, включая публичные казни и тюремные меры, направленные на поддержание дисциплины и контроля в обществе.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жили в скромных одно- и двухэтажных деревянных домах с отсутствием канализации, что негативно влияло на гигиену и качество жизни.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эпидемии
</a:t>
            </a:r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вспышки чумы каждые 10-15 лет ухудшали здоровье населения, а медицина оставалась недостаточно развитой и малодоступной.
</a:t>
            </a:r>
            <a:endParaRPr lang="en-US" sz="14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Тюдоров продолжалось более века, за которое Англия превратилась в мощную морскую державу с укреплённой центральной властью и национальной идентичностью.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длилась эпоха Тюдоров, сформировавшая фундамент современного английского государства и культуры.
</a:t>
            </a:r>
            <a:endParaRPr lang="en-US" sz="1369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Британии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Тюдоров: фундамент английской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Тюдоров стал временем значительных изменений, объединив страну, проведя религиозную реформу и заложив основы могущества Англии, которые сохраняют своё значение и сегодня.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2026-05-10T16:32:17Z</dcterms:created>
  <dcterms:modified xsi:type="dcterms:W3CDTF">2026-05-10T16:32:17Z</dcterms:modified>
</cp:coreProperties>
</file>