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найти статистические показатели об уровне и качестве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статистика помогает увидеть, как живут люди в разных территориях.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не только рельеф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где живут люди, как распределены доходы, услуги и возможности, почему одни регионы развиваются быстрее, а другие сталкиваются с ограничениями, связанными с климатом, удалённостью и транспортной доступностью.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показатели используют для оценки жизни населения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цены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Среднедушевые доходы, зарплата, прожиточный минимум и инфляция показывают, насколько реально доступны товары и услуги, а не только какой номинальный доход получает человек.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и здоровье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безработицы, продолжительность жизни, смертность и заболеваемость помогают оценить устойчивость повседневной жизни и общее состояние социальной среды в регионе.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инфраструктура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Обеспеченность жильём, школы, больницы, транспорт и коммунальные условия отражают, насколько удобно и безопасно организована жизнь на конкретной территории.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Субъективное благополучие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показывают удовлетворённость жизнью, чувство безопасности и уверенность в будущем; эти данные дополняют официальные показатели и помогают понять восприятие качества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и где их искать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уровня и качества жизни используют несколько взаимосвязанных групп данных.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показатель не даёт полной картины: качество жизни раскрывается только через набор экономических и социальных данных.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ЕМИСС, Банк России, Роструд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данные по стране и регионам
</a:t>
            </a:r>
            <a:pPr algn="l" indent="0" marL="0">
              <a:lnSpc>
                <a:spcPct val="90000"/>
              </a:lnSpc>
              <a:buNone/>
            </a:pPr>
            <a:r>
              <a:rPr lang="en-US" sz="38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сайте Росстата публикуются сведения о населении, доходах, расходах, бедности, занятости, ценах и демографии. Эти материалы удобны для сравнения регионов и подготовки школьных исследований, потому что представлены в официальной и сопоставимой форме.
</a:t>
            </a:r>
            <a:endParaRPr lang="en-US" sz="932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разделы для поиска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разделы «Население», «Уровень жизни», «Труд», «Цены» и «Регионы России». В них можно быстро перейти от общего обзора к нужной таблице, сборнику или региональному сопоставлению без лишнего поиска.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источник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страницы Росстата обычно содержат таблицы, списки публикаций и разделы по темам. Такой формат помогает понять, откуда взяты цифры, и сразу проверить, за какой год или период они опубликованы.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Росстат: что можно найти на главном источнике официальной статистики
</a:t>
            </a:r>
            <a:endParaRPr lang="en-US" sz="22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нужный показатель на сайте Росстата
</a:t>
            </a:r>
            <a:pPr algn="l" indent="0" marL="0">
              <a:lnSpc>
                <a:spcPct val="90000"/>
              </a:lnSpc>
              <a:buNone/>
            </a:pPr>
            <a:r>
              <a:rPr lang="en-US" sz="9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поиска официальных статистических данных
</a:t>
            </a:r>
            <a:endParaRPr lang="en-US" sz="26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работа начинается с официальной статистики России, а затем дополняется ведомственными, региональными и международными данными.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сравнение территорий, тем важнее сочетать несколько источников вместо опоры на один сайт.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чаще используют для анализа уровня жизни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источников статистики для анализа уровня жизни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216" y="1884065"/>
            <a:ext cx="2000830" cy="2535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ЕМИСС: единая система межведомственной статистики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база — много ведомств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ЕМИСС объединяет показатели, собранные разными государственными органами, поэтому позволяет быстро находить сопоставимые данные по регионам, годам и темам без перехода между множеством сайтов.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сравнения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системе можно искать сведения о доходах, занятости, образовании, здравоохранении, жилье и демографии. Это особенно полезно, когда нужно сравнить несколько субъектов РФ по одному и тому же показателю.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для географии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ЕМИСС помогает строить карты, диаграммы и простые региональные обзоры. Для школьной работы это удобный способ проверить цифры и выбрать данные, которые подходят для анализа территории.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России и данные о ценах
</a:t>
            </a:r>
            <a:endParaRPr lang="en-US" sz="2722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цены важны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одинаковой зарплате люди могут по-разному оценивать своё благополучие, если в одном регионе продукты, лекарства и услуги заметно дороже, чем в другом.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публикует Банк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России размещает сведения об инфляции, ключевой ставке, инфляционных ожиданиях и аналитические материалы о динамике цен, которые помогают понять изменение покупательной способности доходов.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уровень жизни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оценки качества жизни важно смотреть не только на общий рост цен, но и на товары повседневного спроса, особенно на продукты питания, коммунальные услуги и базовые лекарства.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цен и доходов позволяет увидеть, почему одинаковые номинальные суммы в разных территориях дают разный результат и по-разному влияют на повседневную жизнь семьи.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базы: как сравнивают страны мира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Всемирный банк
</a:t>
            </a:r>
            <a:pPr algn="ctr" indent="0" marL="0">
              <a:lnSpc>
                <a:spcPct val="90000"/>
              </a:lnSpc>
              <a:buNone/>
            </a:pPr>
            <a:r>
              <a:rPr lang="en-US" sz="37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базы дают сопоставимые данные по странам о продолжительности жизни, доходах, бедности, образовании и неравенстве. Они особенно полезны, когда нужно сравнить не только экономические показатели, но и социальные условия жизни на разных континентах.
</a:t>
            </a:r>
            <a:endParaRPr lang="en-US" sz="896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Индексы развития и благополучия
</a:t>
            </a:r>
            <a:pPr algn="ctr" indent="0" marL="0">
              <a:lnSpc>
                <a:spcPct val="90000"/>
              </a:lnSpc>
              <a:buNone/>
            </a:pPr>
            <a:r>
              <a:rPr lang="en-US" sz="37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Development Reports, OECD Data и другие международные источники позволяют увидеть, как связаны здоровье, образование и доход. Такие материалы удобны для анализа, потому что показывают положение страны в мировом контексте, а не только внутри региона.
</a:t>
            </a:r>
            <a:endParaRPr lang="en-US" sz="896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географического сравнения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базы помогают перейти от локального анализа к глобальному. С их помощью можно понять, какие страны ближе по уровню благополучия и какие факторы сильнее всего влияют на качество жизни населения.
</a:t>
            </a:r>
            <a:endParaRPr lang="en-US" sz="10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Индексы строятся по разным методикам, поэтому их нельзя напрямую читать как единый рейтинг благополучия. Важно смотреть состав показателей и цель каждого индекса.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индексы по-разному отражают качество жизни: здоровье, образование, доходы и среда могут давать разные результаты для одной страны.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индексы качества жизни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визуализация по подходам ООН, OECD, World Happiness Report и World Bank; без привязки к конкретному году.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качества жизни по основным направлениям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 оценивают не по одному показателю, а по нескольким взаимосвязанным направлениям.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благополучие складывается из материальных, демографических и средовых факторов; доходы отражают только часть картины.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Росстату, ЕМИСС и профильным ведомствам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источники и открытые данные субъектов РФ
</a:t>
            </a:r>
            <a:endParaRPr lang="en-US" sz="2552" dirty="0"/>
          </a:p>
        </p:txBody>
      </p:sp>
      <p:sp>
        <p:nvSpPr>
          <p:cNvPr id="8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источники и открытые данные субъектов РФ
</a:t>
            </a:r>
            <a:endParaRPr lang="en-US" sz="2552" dirty="0"/>
          </a:p>
        </p:txBody>
      </p:sp>
      <p:sp>
        <p:nvSpPr>
          <p:cNvPr id="9" name="Text 3"/>
          <p:cNvSpPr txBox="1"/>
          <p:nvPr/>
        </p:nvSpPr>
        <p:spPr>
          <a:xfrm>
            <a:off x="413149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порталы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сайтах регионов публикуют доклады, статистические сборники и открытые наборы данных. В них можно найти сведения о школах, больницах, дорогах, жилье и транспорте для муниципального сравнения.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95973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внутри страны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статистика особенно важна для географии, потому что условия жизни заметно меняются от центра к периферии, от индустриальных узлов к сельским районам и от северных территорий к южным.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78797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данные помогают сопоставлять качество жизни в соседних муниципалитетах, строить карты и объяснять, почему формально одинаковые регионы могут иметь разные возможности для 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статистики: от находки к надёжному выводу
</a:t>
            </a:r>
            <a:pPr algn="l" indent="0" marL="0">
              <a:lnSpc>
                <a:spcPct val="90000"/>
              </a:lnSpc>
              <a:buNone/>
            </a:pPr>
            <a:r>
              <a:rPr lang="en-US" sz="86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отсеять устаревшие, несопоставимые и неполные данные.
</a:t>
            </a:r>
            <a:endParaRPr lang="en-US" sz="23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как источник субъективной оценки жизни
</a:t>
            </a:r>
            <a:endParaRPr lang="en-US" sz="2602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Социологические опросы фиксируют, насколько люди довольны жизнью, чувствуют ли они безопасность и уверенность в будущем. Такие ответы помогают увидеть то, что не показывают официальные экономические показатели.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высоких доходах люди могут оценивать жизнь низко из-за плохой экологии, транспортных проблем, дефицита услуг или напряжённой социальной среды.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Проверенные организаторы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публикуют ВЦИОМ, ФОМ, Левада-центр и международные проекты. Их данные полезны для сравнения регионов и социальных групп, если учитывать метод опроса и состав выборки.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качества жизни меняется быстрее всего там, где рост цен и доходов ощущается ежедневно. Затем на первый план выходят здоровье, жильё и городская среда.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оценки сильнее связаны с деньгами и ценами, а долгосрочные — со здоровьем, образованием и экологией.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восприятие качества жизни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оценка факторов; не является официальной статистикой.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поисковые запросы для нахождения статистики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темы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точную формулировку показателя: «уровень жизни Росстат», «бедность по регионам» или «инфляция Банк России». Так поиск быстрее выводит официальные таблицы и публикации.
</a:t>
            </a:r>
            <a:endParaRPr lang="en-US" sz="1019" dirty="0"/>
          </a:p>
        </p:txBody>
      </p:sp>
      <p:sp>
        <p:nvSpPr>
          <p:cNvPr id="13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территорию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показателя укажите страну, регион или субъект Федерации. Это позволяет сразу отфильтровать лишние результаты и найти данные, пригодные для сопоставления между территориями.
</a:t>
            </a:r>
            <a:endParaRPr lang="en-US" sz="1019" dirty="0"/>
          </a:p>
        </p:txBody>
      </p:sp>
      <p:sp>
        <p:nvSpPr>
          <p:cNvPr id="14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Уточняйте год
</a:t>
            </a:r>
            <a:pPr algn="l" indent="0" marL="0">
              <a:lnSpc>
                <a:spcPct val="90000"/>
              </a:lnSpc>
              <a:buNone/>
            </a:pPr>
            <a:r>
              <a:rPr lang="en-US" sz="37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добавить год наблюдения, например 2023 или 2024, легче найти актуальную версию таблицы и избежать использования устаревших показателей в школьной работе.
</a:t>
            </a:r>
            <a:endParaRPr lang="en-US" sz="1030" dirty="0"/>
          </a:p>
        </p:txBody>
      </p:sp>
      <p:sp>
        <p:nvSpPr>
          <p:cNvPr id="15" name="Text 5"/>
          <p:cNvSpPr txBox="1"/>
          <p:nvPr/>
        </p:nvSpPr>
        <p:spPr>
          <a:xfrm>
            <a:off x="1899413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по ведомству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Запросы с названием организации — Росстат, ЕМИСС, Минздрав или Банк России — помогают быстрее попасть на официальный источник и проверить методику расчёта.
</a:t>
            </a:r>
            <a:endParaRPr lang="en-US" sz="1019" dirty="0"/>
          </a:p>
        </p:txBody>
      </p:sp>
      <p:sp>
        <p:nvSpPr>
          <p:cNvPr id="16" name="Text 6"/>
          <p:cNvSpPr txBox="1"/>
          <p:nvPr/>
        </p:nvSpPr>
        <p:spPr>
          <a:xfrm>
            <a:off x="4736872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формулировку
</a:t>
            </a:r>
            <a:pPr algn="l" indent="0" marL="0">
              <a:lnSpc>
                <a:spcPct val="90000"/>
              </a:lnSpc>
              <a:buNone/>
            </a:pPr>
            <a:r>
              <a:rPr lang="en-US" sz="35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5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слишком общий, меняйте слова на более точные: «медианная зарплата», «ожидаемая продолжительность жизни» или «качество жизни региональные данные». Это делает поиск целенаправленным.
</a:t>
            </a:r>
            <a:endParaRPr lang="en-US" sz="9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данные по конкретным темам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темы есть свой профильный источник, а надёжность возрастает при сверке нескольких баз данных.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лучше сочетать тематические и международные базы: так проще сравнивать регионы, страны и отдельные социальные показатели.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ЕМИСС, Банк России, ООН, World Bank, OECD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типичные ошибки при работе со статистикой
</a:t>
            </a:r>
            <a:endParaRPr lang="en-US" sz="2493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вырывать из контекста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теряют смысл, если не указаны год, территория и метод расчёта. Одно и то же число может означать разное в зависимости от охвата наблюдения.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Номинальные доходы обманчивы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зарплата сама по себе не показывает реальную покупательную способность. Без учёта инфляции и цен нельзя сделать вывод о фактическом уровне жизни.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значения скрывают различия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показатель может маскировать неравенство между группами населения, городом и селом или между богатыми и бедными районами внутри одного региона.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сравнивать сопоставимое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без пояснений смешивать городские и сельские данные, разные годы или показатели, рассчитанные по разной методике. Для географии это особенно критично.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показывает географию благополучия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базы и опросы позволяют увидеть не только доходы, но и здоровье, образование, жильё, цены и настроение людей. Именно их сочетание раскрывает реальное качество жизни территорий.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2026-06-02T23:34:58Z</dcterms:created>
  <dcterms:modified xsi:type="dcterms:W3CDTF">2026-06-02T23:34:58Z</dcterms:modified>
</cp:coreProperties>
</file>