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треугольников: основа для измерений в 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одна — размеры разные: именно это помогает измерять недоступное.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подобие помогает решать геометрические задачи
</a:t>
            </a:r>
            <a:endParaRPr lang="en-US" sz="3652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связывает углы, пропорции и построения. В 9 классе оно позволяет доказывать свойства фигур и находить длины без прямого измерения: по теням, картам, чертежам и моделям.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 теме «Подобие треугольников»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понять, как меняются размеры при одинаковой форме.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что все соответствующие стороны увеличились вдвое.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элементы фигур, затем выбирают признак и находят коэффициент подобия.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устанавливают подобие треугольников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879359"/>
            <a:ext cx="4839600" cy="2099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доказательства подобия достаточно одного из трёх признаков: не нужно проверять все элементы сразу.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 дают один и тот же вывод, поэтому в задаче выбирают самый удобный для данных.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треугольников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стороны и углы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подобных треугольниках вершины и стороны нужно сопоставлять в одном и том же порядке. Иначе пропорции будут составлены неверно, даже если сами числа выглядят правильно.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порядок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соответствие хотя бы одной вершины, пропорция перестанет отражать реальную связь между фигурами. Поэтому сначала отмечают пары, а потом считают.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 — неверный ответ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тоже идут парами: AB и A1B1, BC и B1C1, AC и A1C1. Именно по ним составляют отношения, по которым находят неизвестные длины.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обозначены как ABC и A1B1C1, то соответствуют пары A и A1, B и B1, C и C1. Это основа для правильной записи равных углов.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вершин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на чертеже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сразу видно, что треугольники похожи: углы помечены одинаковыми значками, а стороны имеют согласованные длины. Разный размер не мешает увидеть общую форму, потому что все элементы изменяются согласованно.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фигуры, одна форма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на рисунке помогают связать каждую вершину и каждую сторону с её парой. Это особенно полезно в учебных задачах, где нужно не просто сравнить фигуры, а правильно записать отношения между ними.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соответствия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увеличилась в заданное число раз, то остальные меняются так же. Именно поэтому на чертеже удобно проверять подобие: достаточно увидеть единый закон изменения размеров, а не измерять каждую деталь отдельно.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коэффициент для всех сторон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одна фигура больше или меньше другой. Он помогает сразу понять, как связаны размеры двух подобных треугольников.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показывает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все соответствующие стороны имеют одно и то же отношение. Поэтому достаточно сравнить одну пару сторон, чтобы получить общий коэффициент.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одинаковый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вычисляют как отношение соответствующих сторон. Если одна сторона относится к другой как 3 к 2, то и коэффициент подобия равен 3/2.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находят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 меняются так же, как стороны, а площади — по другому правилу. Если коэффициент растёт, площадь увеличивается намного быстрее, потому что зависит от квадрата этого коэффициента.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площадью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 линейные величины и площадь при разных коэффициентах подобия.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периметр растут одинаково, а площадь опережает их рост, потому что зависит от квадрата коэффициента.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стороны, периметр и площадь при подобии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расчёты по свойствам подобных фигур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и пропорции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всегда выражается через пропорции соответствующих сторон. Именно они позволяют перейти от рисунка к точному числовому ответу.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связь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решении часто используют знакомое правило: произведение крайних членов равно произведению средних. Оно помогает быстро проверить и вычислить ответ без лишних шагов.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пропорции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нужные стороны, составляют пропорцию и находят неизвестное значение как обычную неизвестную в уравнении. Такой способ особенно удобен в задачах на измерение.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неизвестной длины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подобных треугольников записывают равенство отношений: AB/A1B1 = BC/B1C1 = AC/A1C1. Это показывает, что все пары сторон изменяются одинаково.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отношений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нахождение неизвестной стороны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соответствие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важно правильно сопоставить вершины и стороны двух подобных треугольников. Только после этого можно составить верную пропорцию и найти неизвестную длину без прямого измерения.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коэффициент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соответствующие стороны, сначала вычисляют коэффициент подобия. Он показывает, во сколько раз один треугольник больше другого, и позволяет перейти к остальным сторонам.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пропорцию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найден, записывают отношение соответствующих сторон и решают обычную пропорцию. Аккуратная запись помогает избежать путаницы между большей и меньшей фигурой.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сравнить результат с условием: длина должна быть реалистичной, а единицы измерения — одинаковыми. Такая проверка помогает заметить ошибку ещё до сдачи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78472"/>
            <a:ext cx="4535700" cy="2501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 решении задач на подобие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причины ошибок и их последствия при работе с подобием треугольников.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обычно не в вычислениях, а в правильном сопоставлении элементов и выборе нужной пропорции.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«Подобие треугольников»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треугольника и подобие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отмечают середины двух сторон и соединяют их отрезком. Полученная линия связана с делением сторон на равные части.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Находят середины сторон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подобие треугольников доказывают, что средняя линия равна половине третьей стороны. Поэтому её легко применять в вычислениях и задачах на отношения отрезков.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Делают вывод о длине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оказывается параллельной третьей стороне. Это свойство удобно использовать при построениях и при доказательствах через равные углы.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Устанавливают параллельность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задачами на подобие треугольников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задачу на подобие в 9 классе
</a:t>
            </a:r>
            <a:endParaRPr lang="en-US" sz="3191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жизни: тень, карта и модель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солнечный день можно измерить длину тени дерева и рядом поставить палку известной высоты. Оба треугольника, образованные лучами света и землёй, оказываются подобными, поэтому высоту дерева находят по пропорции.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 тени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здания помогает заранее увидеть пропорции, окна и общие размеры будущего объекта. Модель и реальное здание имеют одинаковую форму, но разные размеры, поэтому в работе используют коэффициент подобия и точные расчёты.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Архитектурная модель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небольшой отрезок соответствует большой реальной дороге или реке. Если масштаб известен, длины на плане легко переводятся в настоящие расстояния, потому что форма изображения сохраняется, а размеры меняются по одному правилу.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масштаб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коэффициенте подобия линейные размеры и периметр меняются одинаково, а площадь — быстрее. Это важно при чтении чертежей и планов.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напрямую задаёт изменение длин, но площадь возрастает в квадрате этого коэффициента.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коэффициент подобия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подобия треугольников; учебная математика 9 класса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и площади фигур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подобия равен k, то все соответствующие стороны изменяются в k раз. Это относится и к высотам, и к другим отрезкам, связанным с фигурой.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размеры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сравнивать планы, чертежи и модели без ошибок. Если стороны увеличены вдвое, площадь станет в четыре раза больше, а не в два.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задачах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подобных треугольников сравнивают не по k, а по k². Поэтому даже небольшое увеличение сторон даёт заметно больший прирост площади.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меняется быстрее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равные треугольники отличаются от подобных и где эти свойства совпадают.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 — это частный случай подобных, у которых коэффициент подобия равен 1.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равные и подобные треугольники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подобия в задачах и измерениях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недоступного объекта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измерить дерево, башню или здание по тени. Достаточно сравнить два треугольника, образованные предметом, его тенью и солнечными лучами.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расстояния уменьшены по масштабу, но форма местности сохранена. Это позволяет находить реальные пути, длины рек и расстояния между городами.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объекта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Макеты зданий и моделей удобны для проверки пропорций. Они показывают, как будет выглядеть объект в реальности, хотя все размеры изменены по одному правилу.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план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и планах используют уменьшенные изображения объектов. Благодаря подобию инженер или ученик может точно определить размеры деталей и помещений.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сравнивать фигуры, находить неизвестные стороны и понимать, как меняются периметр и площадь. Если правильно установить соответствия, задача решается быстро и без лишних ошибок.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 — точный язык измерений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2026-06-03T11:50:24Z</dcterms:created>
  <dcterms:modified xsi:type="dcterms:W3CDTF">2026-06-03T11:50:24Z</dcterms:modified>
</cp:coreProperties>
</file>