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в английском языке: как строится логичный текст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Linkers помогают соединять мысли и делать текст понятным.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связки в письменной речи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связки особенно помогают в письмах, эссе и ответах по заданию. Они показывают логику мыслей, делают абзацы цельными и помогают проверяющему легко следить за аргументацией.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98013"/>
            <a:ext cx="891000" cy="7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5824" y="1317463"/>
            <a:ext cx="764925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2700" y="1317313"/>
            <a:ext cx="764925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linkers в английском языке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идей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Linkers соединяют предложения и части абзаца, чтобы текст звучал плавно. Без них мысли часто выглядят как отдельные фразы, не связанные между собой.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like also, moreover и besides помогают добавить новую мысль к уже сказанному. Это особенно полезно, когда нужно привести несколько аргументов или примеров.
</a:t>
            </a:r>
            <a:endParaRPr lang="en-US" sz="1317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But, however и although показывают, что одна идея отличается от другой. Такие связки нужны, когда важно сравнить два мнения, явления или последствия.
</a:t>
            </a:r>
            <a:endParaRPr lang="en-US" sz="1317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Because, so, therefore и as a result объясняют, почему что-то произошло и к чему это привело. Они делают объяснение точным и логичным.
</a:t>
            </a:r>
            <a:endParaRPr lang="en-US" sz="1317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пример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finally, for example и in other words помогают строить рассказ, инструкцию или объяснение. С их помощью читателю легче следить за ходом мысли.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51883"/>
            <a:ext cx="4048200" cy="1625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связок и их 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уровни A2–B1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помогают выражать разные логические отношения между частями текста.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связки зависит от логической связи: добавить, противопоставить, объяснить или показать порядок.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добавления идей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подходит для простого соединения близких мыслей. Это удобный вариант в коротких ответах и черновиках, когда не нужно делать стиль слишком официальным.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добавляет новую информацию без резкой смены темы. В аргументированном абзаце оно помогает плавно перейти от первого довода ко второму.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Moreover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Moreover звучит более формально и уместно в эссе. Это слово показывает, что следующая мысль не просто повторяет предыдущую, а усиливает её.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Besides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Besides часто используется, когда нужно добавить ещё один весомый аргумент. В письменной речи оно делает текст более насыщенным и убедительным.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связки чаще всего встречаются в школьных эссе
</a:t>
            </a:r>
            <a:endParaRPr lang="en-US" sz="229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and и because, а более формальные связки встречаются реже, хотя именно они делают текст точнее.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анализ ученических работ 9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выбирают самые простые и знакомые связки, особенно в коротких ответах и объяснениях.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причины и результата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и since вводят объяснение причины. Они помогают показать, почему произошло событие или почему автор так думает, поэтому особенно полезны в ответах и рассуждениях.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и therefore показывают результат. Эти связки удобны, когда нужно быстро перейти от причины к выводу и сделать текст понятным без лишних повторов.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формальный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и as a result звучат более книжно, чем so. В эссе и письменных ответах они помогают сделать речь аккуратнее и серьёзнее.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was late because the bus was delayed. Teenagers need sleep, so they should go to bed earlier. Такие модели легко использовать в школьной работе.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подходящую связку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отношения между идеями и стиля текста.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противопоставления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стороны одной идеи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абзаце можно показать и пользу, и трудности одного явления. But помогает сделать это просто, а however и on the other hand звучат более официально. Такие связки особенно полезны, когда нужно сравнить два мнения или два результата.
</a:t>
            </a:r>
            <a:endParaRPr lang="en-US" sz="1245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есть и 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Although соединяет две части предложения и показывает, что вторая мысль не отменяет первую. Например, можно сказать, что занятие сложное, хотя оно полезное. Так текст становится точнее и выглядит более зрелым.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контраст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learners write about school life, they often need contrast words to avoid flat sentences. However and while help create a clear transition between different ideas, so the reader sees both sides of the discussion.
</a:t>
            </a:r>
            <a:endParaRPr lang="en-US" sz="1352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более формальные связки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самые редкие слова делают текст лучше, а уместные связки, подходящие по смыслу и стилю. В одном абзаце достаточно 2–4 точных связок.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английского языка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можно выбирать по уровню текста: от самых простых до более академичных.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последовательности в рассказе и инструкции
</a:t>
            </a:r>
            <a:endParaRPr lang="en-US" sz="2377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обозначается начало действия: читатель понимает, с чего всё начинается, и легко входит в ход рассказа или инструкции.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добавляется следующий шаг. Эта связка помогает не перепутать порядок действий и удерживает внимание на последовательности.
</a:t>
            </a:r>
            <a:endParaRPr lang="en-US" sz="152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описать ещё один этап процесса. Такая связка особенно полезна, когда шагов несколько и их нужно разделить.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подводится итог или называется последний шаг. Сразу видно, что действие завершено, а текст звучит цельно.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абзаца с linkers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переход между аргументом, примером и выводом, тем легче читается текст и тем убедительнее звучит ответ.
</a:t>
            </a:r>
            <a:endParaRPr lang="en-US" sz="160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школьной письменной речи, 9 класс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работают как переходы между смысловыми частями и не дают абзацу распадаться на отдельные фразы.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примеров и пояснений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example и for instance вводят один понятный пример, который сразу подтверждает мысль. Такие связки особенно полезны, когда нужно показать, как правило работает на практике.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3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as используют перед рядом предметов, качеств или явлений. Эта связка помогает не перегружать предложение и аккуратно перечислить несколько вариантов без длинных объяснений.
</a:t>
            </a:r>
            <a:endParaRPr lang="en-US" sz="143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other words помогает сказать то же самое проще и яснее. Она нужна, если мысль правильная, но её стоит объяснить более доступным языком для читателя.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аргумента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добавляет пример или пояснение, абзац становится убедительнее. Читатель видит не только мнение, но и конкретное подтверждение, которое поддерживает общий вывод.
</a:t>
            </a:r>
            <a:endParaRPr lang="en-US" sz="14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использовании связок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частое and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and повторяется почти в каждом предложении, текст звучит однообразно и бедно. Лучше иногда заменить его на also, moreover или добавить другое логическое отношение.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however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 нельзя ставить просто для красоты. Он нужен только там, где действительно есть контраст между двумя мыслями; иначе предложение выглядит нелогичным и искусственным.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стилей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абзаце не стоит хаотично сочетать очень разговорные и слишком формальные связки. Такой текст теряет цельность, а стиль становится неровным и неубедительным.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предложения however и therefore обычно отделяются запятой. Если её пропустить, предложение может выглядеть менее естественно и хуже читаться.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7369"/>
            <a:ext cx="4048200" cy="14942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позиция связок в предложении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английского языка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связки влияет и на пунктуацию, и на звучание предложения. Ниже — самые частые варианты.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связка в предложении, тем чаще она требует выделения запятой; потому важно сверять не только смысл, но и форму.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связности текста перед сдачей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письменной работы по английскому языку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связки сильнее всего улучшают эссе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выбирать связки осознанно, текст становится убедительнее: читателю легче понять ход рассуждения и итог автора.
</a:t>
            </a:r>
            <a:endParaRPr lang="en-US" sz="152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учебных письменных работ 9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пользу дают связки, которые помогают объяснить причину, показать контраст и подтвердить мысль конкретным примером.
</a:t>
            </a:r>
            <a:endParaRPr lang="en-US" sz="153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связок для 9 класса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05358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And, but, because и so нужны в любых базовых текстах. Они помогают соединять мысли быстро и понятно, не перегружая предложение сложными конструкциями.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72865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точного изложения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However, therefore, for example и also делают ответ яснее и точнее. С их помощью можно показать контраст, вывод, пример или дополнительную информацию.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840273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последовательности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First, then и finally особенно полезны в рассказе, инструкции или пересказе. Они помогают читателю следить за шагами и не терять порядок событий.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07686" y="1061800"/>
            <a:ext cx="146746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богатого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Moreover, in addition и although стоит добавлять только тогда, когда они действительно нужны. Так текст остаётся разнообразным, но не становится слишком сложным.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174920" y="1061800"/>
            <a:ext cx="1467321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хорошо выученных связок полезнее длинного списка. Ученик пишет увереннее, когда точно знает, в каком смысле употребляется каждое слово.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уместные связки в одном абзаце обычно достаточно, чтобы текст звучал связно и не перегружался повторениями.
</a:t>
            </a:r>
            <a:pPr algn="ctr" indent="0" marL="0">
              <a:lnSpc>
                <a:spcPct val="100000"/>
              </a:lnSpc>
              <a:buNone/>
            </a:pPr>
            <a:r>
              <a:rPr lang="en-US" sz="23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написания абзаца по английскому языку
</a:t>
            </a:r>
            <a:endParaRPr lang="en-US" sz="3450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Такого количества хватает, если каждое слово действительно соединяет мысли, а не вставлено просто для вида.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Linkers помогают писать ясно и логично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делают английский текст понятным, помогают переходить от мысли к мысли и поддерживают аргументацию. Если выбирать их по смыслу, абзацы звучат естественно и убедительно.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2026-05-31T11:36:54Z</dcterms:created>
  <dcterms:modified xsi:type="dcterms:W3CDTF">2026-05-31T11:36:54Z</dcterms:modified>
</cp:coreProperties>
</file>