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как основа успешной коммуникации на 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укрепляют доверие и помогают эффективно общаться на английском.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сочувствия в межкультурной коммуникации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и русском языках слова сочувствия играют ключевую роль в эмоциональной поддержке и конфликтных ситуациях, отражая культурные особенности и способствуя взаимопониманию.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Определения: sympathy, empathy, compassion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Sympathy выражает сочувствие и разделение чувств другого человека, часто обозначая простую эмоциональную поддержку.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 — способность глубоко прочувствовать эмоции другого, словно поставить себя на его место, что позволяет пониманию выходить за рамки поверхностного отклика.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Compassion сочетает понимание боли другого с желанием помочь и облегчить страдания, объединяя эмоциональную отзывчивость и активное участие.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сочувствия в английском и русском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сочувствия в английском языке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русских эквивалентов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часто употребляются фразы: 'I'm sorry for your loss' и 'You have my deepest sympathies', подчёркивая сдержанность и уважение к личному пространству. Эти выражения ориентированы на формальное проявление поддержки.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выражения «Соболезную», «Мне очень жаль» и «Держись» отличаются более открытой эмоциональностью и тесной связью с собеседником, что отражает культурную склонность к прямому и тепломуподходу.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26890"/>
            <a:ext cx="4007700" cy="18918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английских выражений сочувствия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разделение выражений на формальные, неформальные и универсальные, что помогает правильно подобрать слова в зависимости от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выражения сочувствия способствует укреплению коммуникации в различных социальных контекстах.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Corpus, 2022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конструкции сочувствия: грамматика и интонация
</a:t>
            </a:r>
            <a:endParaRPr lang="en-US" sz="2506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(may, might) выражают вежливость и осторожность, что позволяет сделать сочувствие более деликатным и искренним.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формы, такие как вопросы 'Would you like to talk?', создают пространство для диалога и поддержки, не нарушая личных границ.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Смягчающие наречия (really, quite, deeply) усиливают эмоциональную окраску и передают глубину чувств, подчеркивая искренность высказывания.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играет ключевую роль: мягкий, спокойный тон способствует восприятию слов как подлинной поддержки и снижает напряжённость.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сопровождение английских выражений сочувствия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глазами и спокойная мимика усиливают эмоциональный эффект слов. Отсутствие контакта может восприниматься как равнодушие, снижая доверие в разговоре.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мимика как отражение искренности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 — важный элемент: тихий и мягкий голос вызывает чувство безопасности и поддержки, способствуя более открытому общению.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 в выражении сочувствия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англоязычной культуре рукопожатие или легкое прикосновение к руке символизирует заботу, тогда как соблюдение личного пространства воспринимается как уважение к чувствам собеседника.
</a:t>
            </a:r>
            <a:endParaRPr lang="en-US" sz="941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контакт и дистанция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эффекты слов сочувствия на английском языке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уменьшают агрессивность и напряжённость, создавая благоприятную атмосферу для конструктивного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получение поддержки снижает тревожность и способствует повышению психологической устойчивости у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доверия через вербальные выражения сочувствия укрепляет межличностные связи и улучшает эмоциональное состояние участников взаимодействия.
</a:t>
            </a:r>
            <a:endParaRPr lang="en-US" sz="11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слов сочувствия среди старшеклассников в англоязычных странах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признаёт необходимость регулярного вербального выражения поддержки в образовательной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считаются жизненно важным элементом школьной коммуникации, способствующим улучшению социального климата.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Ofsted,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в школьной жизни и на уроках английского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слова сочувствия помогают создавать атмосферу поддержки и взаимопомощи, смягчая стресс и способствуя разрешению конфликтов.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английского языка использование таких выражений развивает эмоциональный интеллект и умения межкультурной коммуникации, что повышает общую социализацию учащихся.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0106" y="1479100"/>
            <a:ext cx="185812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3789"/>
            <a:ext cx="220800" cy="2279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сочувствия в соцсетях: особенности английской онлайн-коммуникации
</a:t>
            </a:r>
            <a:endParaRPr lang="en-US" sz="2074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подростков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54% подростков предпочитают онлайн-форматы выражения сочувствия реальным разговорам, что подчеркивает важность цифровой коммуникации для эмоциональной поддержки.
</a:t>
            </a:r>
            <a:endParaRPr lang="en-US" sz="1032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как средство выражения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быстро распространяются и часто отражают эмоциональное состояние, обеспечивая лёгкую и общую языковую форму поддержки в англоязычном онлайн-пространстве.
</a:t>
            </a:r>
            <a:endParaRPr lang="en-US" sz="1044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эмодзи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такие как 🤗 и 💔, служат визуальными символами сочувствия, что облегчает выражение эмоций в текстовом формате и делает сообщения более теплыми.
</a:t>
            </a:r>
            <a:endParaRPr lang="en-US" sz="116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поддерживающие фразы
</a:t>
            </a:r>
            <a:endParaRPr lang="en-US" sz="1044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популярны простые и емкие выражения: 'Stay strong!', 'Thinking of you', которые быстро передают сочувствие и поддержку среди подростков.
</a:t>
            </a:r>
            <a:endParaRPr lang="en-US" sz="11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разбор: как выразить сочувствие на английском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0675" y="14033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Решите, использовать формальный или неформальный стиль, учитывая контекст и степень близости с собеседником.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40675" y="3008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предложите конкретную помощь или участие, например, 'Let me know if I can help'.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51150" y="6010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природу события и эмоциональное состояние собеседника, чтобы подобрать уместное выражение сочувствия.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51150" y="2205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слова поддержки, например, 'I'm always here for you', чтобы показать готовность помочь и быть рядом.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51150" y="38104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ответ собеседника, чтобы скорректировать дальнейшее общение и поддерживать эмоциональный контакт.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английских выражений сочувствия на отношения между сверстниками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вербальная поддержка способствует укреплению дружеских связей и созданию доверительной атмосферы в коллективе.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высокую значимость слов сочувствия для поддержания и восстановления межличностных отношений среди молодежи.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 Youth Survey, 2021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употребляют шаблонные, неадаптированные фразы, которые кажутся формальными и не отражают настоящих чувств. Это снижает эффективность эмоциональной поддержки и может вызвать отчуждение.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Некорректные попытки сменить тему разговора или навязчивые советы способны восприниматься как неуважение или равнодушие, что подрывает доверие и усугубляет ситуацию.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английских слов сочувствия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английских выражений сочувствия в урегулировании конфликтов
</a:t>
            </a:r>
            <a:endParaRPr lang="en-US" sz="2217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Искренние сочувственные слова способствуют уменьшению эмоциональной напряженности и агрессии между конфликтующими сторонами.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создать атмосферу взаимного уважения и открытости для диалога, предотвращая эскалацию споров.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сочувствия в школьных медиационных программах увеличивает эффективность разрешения конфликтов, улучшая психологический климат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9508"/>
            <a:ext cx="4007700" cy="17386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использования слов сочувствия до и после конфликта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изменения эмоционального состояния и атмосферы в классе до и после внедрения практик сочувствия.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слов сочувствия эффективно улучшает психологический климат, снижая стресс и повышая доверие между учениками.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Пилотные программы эмоционального воспитания, Лондон,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на английском о сочувствии от известных авторов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«Try to be a rainbow in someone's cloud.» Эта метафора вдохновляет быть источником света и надежды в тяжёлые моменты для других людей, выражая искреннюю заботу.
</a:t>
            </a:r>
            <a:endParaRPr lang="en-US" sz="804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Maya Angelou о поддержке
</a:t>
            </a:r>
            <a:endParaRPr lang="en-US" sz="1248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«Love and compassion are necessities, not luxuries.» Эти слова подчеркивают, что сочувствие — базовая человеческая потребность для гармоничного общества.
</a:t>
            </a:r>
            <a:endParaRPr lang="en-US" sz="854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Далай-лама о важности сострадания
</a:t>
            </a:r>
            <a:endParaRPr lang="en-US" sz="904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«Indifference and neglect often do much more damage than outright dislike.» Автор напоминает о разрушительном влиянии отсутствия сочувствия в межличностных отношениях.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J.K. Rowling о вреде безразличия
</a:t>
            </a:r>
            <a:endParaRPr lang="en-US" sz="9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развития навыков выражения сочувствия на английском
</a:t>
            </a:r>
            <a:endParaRPr lang="en-US" sz="2354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англоязычной литературы с глубоким эмоциональным содержанием помогает понять и воспринимать разные оттенки человеческих чувств.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способствуют практическому освоению выражений сочувствия в разных ситуациях, развивая коммуникативные навыки.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с акцентом на эмоциональные диалоги и последующее обсуждение дают возможность анализировать и осознавать способы выражения поддержки.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дискуссии сложных моральных ситуаций стимулируют развитие рефлексии и эмпатической реакции на 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английских выражений сочувствия в цифровую эпоху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Чат-боты и виртуальные ассистенты совершенствуются, чтобы обеспечивать мгновенную и персонализированную поддержку на английском языке.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платформы для онлайн-консультаций и автоматических сообщений, способствующие развитию навыков межличностной эмпатии.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развитию soft skills повышается, что отражается в образовательных программах ведущих международных школ и проектов.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выражениями сочувствия помогает укреплять социальные связи, справляться с трудностями и развивать эмоциональный интеллект в глобальном образовательном пространстве.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сочувствия — ключ к успеху в жизни и учёбе
</a:t>
            </a:r>
            <a:endParaRPr lang="en-US" sz="2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2026-05-07T18:18:05Z</dcterms:created>
  <dcterms:modified xsi:type="dcterms:W3CDTF">2026-05-07T18:18:05Z</dcterms:modified>
</cp:coreProperties>
</file>