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Скоро, скоро Новый год!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музыка, ёлка и зимние чудеса уже рядом.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в музыке: почему его так ждут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любят не только за подарки, но и за песни, хороводы и праздничные звуки. На уроке музыки он превращается в весёлое путешествие по зимним образам, традициям и добрым пожеланиям.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напоминают о зиме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 снега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ногами снег тихо поскрипывает, и сразу становится понятно: зима уже рядом. Этот звук часто вызывает чувство спокойствия, будто вокруг стало тише и светлее.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ветер может звучать резко, но в музыке его образ помогает передать движение и свежесть. Он напоминает, что за окном холодно, а в доме особенно уютно.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шагов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шаги звонко стучат по льду, кажется, что сама зима подпевает. Такой звук легко представить в песне или стихотворении, где важно настроение ожидания и чуда.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чудо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Падающие снежинки почти не слышны, но именно они создают ощущение волшебства. Поэты и композиторы любят такие образы, потому что с ними музыка становится нежной и сказочной.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в новогодней песне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всегда привлекает внимание: дома, в школе и на площади она выглядит нарядно и празднично. Её украшают шарами, звёздами, гирляндами и мишурой.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песни и хоровода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ёлки собираются дети и взрослые, чтобы петь, играть и водить хороводы. Поэтому она стала не просто деревом, а настоящим знаком общего веселья.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 Мороз и Снегурочка в новогодней песне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Снегурочка помогает Деду Морозу встречать детей, поёт, пляшет и поддерживает весёлую атмосферу. В новогодних сценках она часто становится самой звонкой и улыбчивой героиней.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любят и на утренниках, и в песнях, потому что они делают праздник добрым и сказочным. Рядом с ними даже самые стеснительные ребята начинают улыбаться смелее.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 Мороз в песнях и сказках приходит как главный волшебник праздника. Он несёт подарки, поздравления и хорошее настроение, а его длинная шуба и посох сразу узнаются.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песни чаще всего звучат зимой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песнях есть весёлый хороводный ритм. Под него удобно шагать, кружиться и двигаться вместе с классом, не сбиваясь с музыки.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Припевы обычно повторяются, поэтому их легко запомнить даже после первого прослушивания. Это особенно удобно, когда поёт сразу весь класс.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зимой поют песни про ёлочку, снежинки и мороз. Такие слова легко представить, потому что они связаны с привычными зимними картинками.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зимних песнях часто звучит ожидание чуда. Из-за этого они кажутся светлыми, добрыми и немного сказочными, как сам праздник.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готовится новогодний праздник в школе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к школьному утреннику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новогоднем столе часто появляются мандарины, сладости, салаты, сок и горячие блюда. Их запах смешивается с ароматом выпечки и сразу создаёт ощущение праздника.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собирается за общим столом, звучат музыка и добрые слова. Все поздравляют друг друга, делятся угощением и проводят вечер вместе, без спешки и суеты.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Новогодний стол и праздничное настроение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61625"/>
            <a:ext cx="397500" cy="31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61625"/>
            <a:ext cx="397500" cy="31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хороводы и весёлое движение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берутся за руки и идут по кругу, музыка помогает двигаться дружно и в одном ритме. Хоровод всегда делает праздник более живым и весёлым.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пение создаёт ощущение команды: никто не остаётся в стороне, и каждый может подхватить знакомый припев. От этого новогодняя песня звучит особенно звонко и радостно.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 любят игры, где нужно быстро отвечать, угадывать или выполнять весёлые задания. Они помогают не скучать и делают встречу с ёлкой ещё интереснее.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и хлопки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Хлопки, топот и смех часто становятся частью новогоднего праздника. Такие звуки показывают, что детям нравится музыка, движение и весёлые сюрпризы вокруг ёлки.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 в песнях и открытках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новогодних поздравлениях обычно желают здоровья, радости и успехов в учёбе. Эти слова простые, но очень тёплые, поэтому их приятно слышать и читать.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стихи и открытки помогают передать добрые чувства красиво и понятно. Даже короткое пожелание может поднять настроение, если оно сказано от души.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ценятся слова о друзьях, семье и хорошем настроении. Когда человек желает добра другим, праздник становится ещё светлее и дружелюбнее.
</a:t>
            </a:r>
            <a:endParaRPr lang="en-US" sz="11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подарить и что важнее подарка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Подарок, который радует долго
</a:t>
            </a:r>
            <a:pPr algn="l" indent="0" marL="0">
              <a:lnSpc>
                <a:spcPct val="115000"/>
              </a:lnSpc>
              <a:buNone/>
            </a:pPr>
            <a:r>
              <a:rPr lang="en-US" sz="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получил на праздник не только машинку, но и красивую книгу с зимними историями. Он сразу сел читать рядом с семьёй, а потом показал любимую картинку младшей сестре. Такой подарок запоминается не меньше игрушки, потому что дарит и вещь, и совместный вечер.
</a:t>
            </a:r>
            <a:endParaRPr lang="en-US" sz="831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Поделка от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сделала для бабушки открытку с блестящей ёлкой и тёплой надписью. Бабушка улыбнулась, потому что в этом маленьком подарке было видно старание, терпение и любовь. Иногда именно самодельный сюрприз становится самым дорогим.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вместе — тоже подарок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новогодний вечер семья пила чай, слушала музыку и рассматривала рисунок, который сын приготовил заранее. Никто не спешил, и всем было спокойно и радостно. Такие минуты напоминают, что внимание и забота согревают сильнее любых покупок.
</a:t>
            </a:r>
            <a:endParaRPr lang="en-US" sz="8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проходят зимние каникулы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января — отдых после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шумной ночи дети высыпаются, завтракают без спешки и радуются свободному дню. Можно спокойно рассматривать подарки и делиться впечатлениями с близкими.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 каникул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гуляют во дворе, лепят снеговиков и играют в снежки. Если погода тихая, приятно просто пройтись по заснеженным улицам и подышать морозным воздухом.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каникул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хочется читать, рисовать, кататься на санках и встречаться с друзьями. Появляется больше времени для любимых дел, на которые в учебные дни не хватает часов.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возвращением в школу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подходят к концу, и дети собирают силы для нового учебного времени. После отдыха легче снова учиться, быть внимательными и начинать дела с хорошим настроением.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провести зиму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правил, которые помогают детям зимой на улице и дома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Новый год встречают в разных странах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странах главным зимним персонажем считают Санта-Клауса, в других — местных сказочных героев или добрых волшебников. Образы могут быть разными, но ожидание чуда остаётся общим.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улицы и дома украшают огнями, венками, свечами и яркими фигурками. У каждой страны свои любимые цвета и детали, поэтому зимние праздники выглядят очень непохоже.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везде объединяют музыка, угощение, семейные встречи и тёплые пожелания. Даже если обычаи различаются, радость Нового года легко понять без перевода.
</a:t>
            </a:r>
            <a:endParaRPr lang="en-US" sz="12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смягчает звуки, и вокруг становится тише, будто кто-то убавил громкость у мира. Белые деревья, следы на тропинке и свежий воздух создают спокойное настроение.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пейзаж легко представить как медленную мелодию. В ней слышатся ожидание, тишина и маленькое чудо, которое особенно заметно в морозный светлый день.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зимний пейзаж похож на музыку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звучит на новогоднем празднике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слушают или читают стихи о зиме, снежинках и ёлке. Короткие строки и рифмы помогают быстро запомнить слова и уверенно выступить.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начинаются песенки с повторяющимся припевом. Их легко подхватить всем классом, поэтому даже самые стеснительные ребята поют вместе с друзьями.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приходят хороводы: шаг влево, шаг вправо, круг по залу и снова улыбки. Движение под музыку делает праздник живым и очень дружным.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всё соединяется вместе: стихи, песня, танец и аплодисменты. Получается настоящий праздничный номер, где каждый участник важен и нужен.
</a:t>
            </a:r>
            <a:endParaRPr lang="en-US" sz="1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добрый праздник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тоже работают как маленькие огоньки. Если пожелать здоровья, успехов и хорошего настроения, в комнате сразу становится светлее и веселее.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украшения, улыбки и внимание к друзьям делают Новый год по-настоящему уютным. В такой обстановке и музыка звучит радостнее, будто ей тоже хочется подпевать.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становится тёплым, когда люди замечают друг друга: помогают, благодарят, делятся угощением и не забывают о тех, кто рядом. Такие простые поступки создают особую атмосферу.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класс готовится к празднику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 на окнах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класс ещё выглядит обычно, а к концу дня на окнах уже появляются бумажные снежинки и блестящие гирлянды. Ребята работают вместе, аккуратно вырезают детали и сразу видят, как помещение становится нарядным и зимним.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и поделки для ёлки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стенах развешивают рисунки с ёлками, снеговиками и звёздами. Рядом ставят поделки, сделанные руками учеников, и каждый предмет напоминает о старании и фантазии автора.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перед праздником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украшают класс вместе, они договариваются, помогают друг другу и выбирают место для каждого украшения. Получается не просто красивая комната, а общий труд, который делает ребят дружнее.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4294800" cy="12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новогоднюю ночь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27400" y="450000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перед полуночью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собирается за столом, включает музыку и ждёт главный момент. В комнате чувствуется особое волнение, потому что впереди праздник и новое время.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627400" y="1534925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минут до боя курантов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становятся внимательнее, прислушиваются и готовятся поздравить друг друга. Многие заранее продумывают, какое желание хочется загадать.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627400" y="2619850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Ровно полночь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бой курантов, и наступает новый год. В этот момент люди загадывают желание, обнимают близких и радуются началу чего-то нового.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627400" y="3704775"/>
            <a:ext cx="30666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поздравлений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продолжается улыбками, добрыми словами и тихой надеждой на хорошие перемены. Кажется, будто впереди открывается светлая дорога.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— это свет, музыка и добрые сердца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объединяет семью, песни, подарки и зимние чудеса. Он напоминает, как важно быть добрыми, внимательными и благодарными, ведь именно из таких мелочей рождается настоящее праздничное счастье.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2026-05-24T20:33:55Z</dcterms:created>
  <dcterms:modified xsi:type="dcterms:W3CDTF">2026-05-24T20:33:55Z</dcterms:modified>
</cp:coreProperties>
</file>