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широкой степи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степи: просторы, травы, животные и тайны открытого края.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встречается в разных странах и известна открытыми равнинами, сухим воздухом и редкими деревьями. Здесь погода умеет быстро меняться, а каждое время года заметно по-своему.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Степь: пространство, где правят ветер и трава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степи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Далёкий горизонт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почти нет высоких деревьев и гор, поэтому взгляд уходит очень далеко. Кажется, будто земля и небо встречаются на краю света.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 понижения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открытой равнине можно заметить холмы, овраги, балки и небольшие речки. Они не мешают простору, а делают его живым и разнообразным.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пейзаж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похожа на огромный зелёно-золотой ковёр. Широкое пространство, яркий свет и сильный ветер создают особое чувство свободы и простора.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растения степи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степи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типчак и пырей образуют густой травяной покров. Эти растения хорошо переносят ветер и жару, потому что умеют добывать влагу даже глубоко в почве.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Полынный аромат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Полынь легко узнать по запаху и серебристо-зелёным листьям. Она помогает степи оставаться живой даже в сухую погоду, когда другим растениям труднее.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рост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степные травы быстро зеленеют и начинают активно расти. Им хватает короткого влажного периода, чтобы покрыть землю свежей зеленью.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сухость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лета и осенью многие травы желтеют и высыхают. Это обычное для степи явление: растения берегут силы и ждут нового сезона дождей.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степи: время ярких красок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Тюльпаны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тёплых весенних дождей степь словно оживает на глазах. На свет сразу выходят тюльпаны с яркими лепестками, и среди трав появляется настоящий праздник цвета. Но это чудо длится недолго, поэтому его особенно ценят.
</a:t>
            </a:r>
            <a:endParaRPr lang="en-US" sz="1756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Маки и ирисы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зелёной травы распускаются маки и ирисы, будто маленькие огоньки на земле. Их заметно издалека, потому что в открытой степи ничто не скрывает яркие краски. Весной здесь хочется смотреть по сторонам без остановки.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Ковёр из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цветов становится много, степь выглядит как пёстрый ковёр, расстеленный до самого горизонта. Такое цветение бывает непродолжительным, но именно оно делает весеннюю степь особенно запоминающейся и нарядной.
</a:t>
            </a:r>
            <a:endParaRPr lang="en-US" sz="17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Зверьки-быстрые ноги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тушканчики и зайцы спасаются от опасности быстрым бегом. В открытой степи это особенно важно, потому что укрытий немного, а хищника можно заметить только издалека.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норах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степные животные устраивают норы в земле. Там можно переждать жару, ветер и неожиданную встречу с врагом, словно в подземном домике.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и простор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Сайгаки хорошо приспособлены к жизни на открытых пространствах. Им помогают выносливость, быстрый бег и умение долго обходиться без лишнего отдыха.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степи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 и другие хищники тоже живут в степи. Они полагаются на чуткий слух, хорошее зрение и осторожность, чтобы успешно искать добычу.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в небе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Жаворонок летит высоко и поёт так звонко, что степь кажется ещё шире. Его песня особенно хорошо слышна утром, когда воздух тихий и чистый.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Орлы и коршуны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орлы и коршуны долго парят над землёй, почти не взмахивая крыльями. С высоты им легче заметить добычу и выбрать удобное место для охоты.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небо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птицам удобно летать на большие расстояния, потому что над равниной мало преград. Широкое небо становится для них настоящей дорогой.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степь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напоминают, что степь — это не пустынное место, а дом для множества живых существ. Их голоса и полёт делают пейзаж особенно живым.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степью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укрытие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степные животные ищут защиту от ветра и холода. Им помогают густая шерсть, норы и умение экономить силы.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зверьки прячутся в норах, высокой траве или в тени кустов. Так они берегут силы и избегают перегрева.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становится мягче, многие животные выходят кормиться. Утром и вечером в степи больше движения и меньше опасной жары.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степи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разные времена года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зелень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быстро становится зелёной. После влаги и тепла появляются свежие травы и цветы, поэтому пейзаж выглядит особенно живым и нарядным.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172058" y="29128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жара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ярко освещена солнцем и часто кажется сухой. Травы выгорают, а воздух наполняется теплом и лёгким движением ветра.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желтизна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степь меняет цвет на золотистый и жёлтый. Травы постепенно высыхают, и пространство становится спокойным и немного задумчивым.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172058" y="5033728"/>
            <a:ext cx="2539367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степь покрывается снегом и выглядит тихой. Белое пространство под снегом кажется очень ровным, а ветер становится особенно 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получает сравнительно мало дождей, а солнце и ветер быстро сушат почву. Из-за этого растения и животные учатся беречь каждую каплю воды.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250–400 мм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 год обычно выпадает в степной зоне, поэтому растениям приходится экономить влагу.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энциклопедия, статья «Степь»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95495"/>
            <a:ext cx="502200" cy="401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933" y="4773175"/>
            <a:ext cx="502200" cy="44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Выращивают хлеб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просторных полях степи сеют пшеницу, подсолнечник и другие культуры. Плодородная почва помогает получать хороший урожай, если вовремя заботиться о влаге и земле.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Разводят животных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хозяйствах держат коров, овец и лошадей. Им нужны пастбища с сочной травой, а людям важно следить за кормом и водой, особенно в сухое лето.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Работают на земле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в степи много работы: пашут, сеют, убирают урожай, заготавливают корм. Труд здесь зависит от погоды, поэтому люди внимательно следят за дождём и ветром.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рядом с полями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Посёлки и фермы в степи обычно стоят далеко друг от друга. Рядом много свободного пространства, поэтому из окна можно увидеть дорогу, поле и высокий горизонт.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степи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дороги и поля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простора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степном посёлке дома стоят не тесно, а с большими промежутками. Между ними тянутся дворы, огороды и пыльные дорожки. Издали всё это кажется маленьким островком среди огромного открытого пространства.
</a:t>
            </a:r>
            <a:endParaRPr lang="en-US" sz="1355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дорога к горизонту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степи часто идут прямые дороги, которые будто не спешат встречаться друг с другом. По обе стороны видны поля, столбы и редкие деревья. Когда смотришь вдаль, кажется, что дорога упирается прямо в небо.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и ветряки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равнине особенно заметны большие поля, где растут зерновые и кормовые культуры. Над ними возвышаются ветряки и телеграфные столбы, а ветер свободно гуляет по открытой земле и разносит запах трав.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степь полезна людям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52427" y="2406651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Щедрые урожаи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почвы часто очень плодородны, поэтому здесь выращивают пшеницу, подсолнечник и кормовые культуры. От хорошего урожая зависит хлеб на столе и корма для животных.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52427" y="3716630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продукты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степных хозяйств люди получают не только зерно, но и молоко, мясо, шерсть. Эти продукты нужны в повседневной жизни, а значит, степь помогает кормить целые районы.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52427" y="5026608"/>
            <a:ext cx="5457822" cy="1187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 забота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земли дают людям дело, доход и уверенность в завтрашнем дне. Но чтобы поля оставались богатыми, за ними нужно ухаживать и беречь почву от истощения.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почву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распахивать землю без меры, степная почва быстро теряет силу. Тогда растениям труднее расти, а животным становится сложнее находить корм и укрытие.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мусор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стекло и другой мусор портят природный вид степи и могут навредить животным. Даже маленькая мусорная кучка здесь совсем не маленькая проблема.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поджигать траву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вспыхивает очень быстро, и огонь может пройти далеко по открытой равнине. После пожара степь долго восстанавливается, а многие живые существа теряют дом.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живую природу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степь бережно охраняют, в ней остаются птицы, звери и редкие растения. Тогда простор продолжает жить, а не превращается в пустую и усталую землю.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степь нужно беречь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степи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заказниках степные растения и животные получают спокойное место для жизни. Там особенно бережно охраняют сайгаков, тюльпаны, степных орлов и другие редкие виды.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жизнь природы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охраняемых местах меньше тревоги для зверей и птиц. Им проще выводить потомство, искать корм и переживать жару, холод и сильный ветер.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будущем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 сохранить степь для детей и взрослых, которые будут жить после нас. Это как природная копилка, где бережно хранят красоту и богатство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степи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в степи слышно пение жаворонков. На траве лежит свежая роса, а в норах и зарослях начинается осторожное движение.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открытая равнина хорошо просматривается далеко вокруг. Видны следы животных, гнёзда в траве и парящие птицы, а тени становятся короткими.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тени от трав и холмов становятся длинными и мягкими. Степь постепенно успокаивается, и её звуки слышны особенно ясно и тихо.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степь отличается от леса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деревьев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деревья закрывают небо и создают тень, а в степи пространство открыто почти до самого горизонта. Здесь взгляд свободно уходит очень далеко.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Суше и светлее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больше солнца и меньше влаги, чем в лесу. Поэтому растениям приходится запасать воду и выдерживать ветер, который почти не встречает преград.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растения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растут деревья и тенелюбивые травы, а в степи — ковыль, типчак, полынь и другие выносливые растения. У каждой природной зоны свой зелёный характер.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животные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степные животные тоже разные. В степи часто живут быстрые зверьки, которые умеют прятаться в норах и спасаться на открытом пространстве.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культуре и народной памяти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 песнях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песнях степь звучит как образ свободы, дороги и широкого простора. В её песенном мире всегда есть ветер, даль и немного мечты. Такая степь легко остаётся в памяти надолго.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родных мест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со степью, часто встречаются в названиях деревень, рек, районов и улиц. Так люди сохраняют память о земле, где жили их семьи, пасли животных и работали на полях.
</a:t>
            </a:r>
            <a:endParaRPr lang="en-US" sz="179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 сказках и рассказах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степь нередко становится местом путешествия, встречи с опасностью или добрым чудом. Она помогает почувствовать, что мир очень большой, а путь по нему бывает долгим и интересным.
</a:t>
            </a:r>
            <a:endParaRPr lang="en-US" sz="17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5899" y="20035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о степи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открытая природная зона, где далеко виден горизонт. Здесь воздух сухой, ветер свободно гуляет по равнине, а небо кажется особенно высоким.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и животные умеют жить в жару, холод и засуху. Одни добывают воду глубокими корнями, другие прячутся в норах или активны в прохладные часы.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полезна людям, красива в любое время года и очень уязвима. Если относиться к ней бережно, она долго остаётся домом для множества живых существ.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степь: красота, жизнь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удивляет простором, меняется по сезонам и помогает людям жить и трудиться. Если беречь её, сохранятся богатая природа, редкие виды и бескрайняя красота открытой земли.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2026-05-26T10:40:54Z</dcterms:created>
  <dcterms:modified xsi:type="dcterms:W3CDTF">2026-05-26T10:40:54Z</dcterms:modified>
</cp:coreProperties>
</file>