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«Антоновские яблоки»: память, осенняя природа и уходящая дворянская Россия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Осень, запах яблок и прощание с ушедшим миром.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Бунина в контексте эпохи перемен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«Антоновские яблоки» создавались на рубеже веков, когда старые усадьбы теряли прежнюю устойчивость. Бунин показывает не частную историю дома, а постепенное исчезновение целого культурного уклада, переданное через пейзаж, детали и движение памяти.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место рассказа в творчестве Бунина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 год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пишет «Антоновские яблоки» в период творческой зрелости, когда его проза уже отличается точностью наблюдения и лирической насыщенностью.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Орловская и соседние губернии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рассказа лежат впечатления писателя от помещичьей жизни, которую он видел изнутри: её быт, красоту, привычки и признаки постепенного упадка.
</a:t>
            </a:r>
            <a:endParaRPr lang="en-US" sz="89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становится одним из первых ярких образцов бунинской прозы, где личная память превращается в художественный образ эпохи.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Антоновские яблоки как центральный образ рассказа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Запах, вкус и домашний достаток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Антоновские яблоки в рассказе — это не просто сорт фруктов, а знак урожая, уюта и благополучия. Их аромат сразу вызывает ощущение спелости, тепла и наполненной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памяти об уходящем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 образом связаны сад, влажная листва, туман и первый холод. Он объединяет разные ощущения в единое воспоминание и становится символом «золотого» прошлого.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рассказа: движение через сезонные картины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277667" y="2162295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Урожайная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открывается ощущением достатка, спелости и природной полноты: сад, сбор плодов и яркая осенняя жизнь создают настроение изобилия.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2463701" y="2455053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Охотничий и усадебный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мир движения и активности: выезды, охота, хозяйственные дела и живая энергия дворянской усадьбы.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4661589" y="2942989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переходит к холоду, тишине и старению дома, а в природе всё заметнее признаки угасания.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6855639" y="2554064"/>
            <a:ext cx="2010600" cy="8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опустение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картины закрепляют мотив утраты: пустеющий сад и исчезновение привычного уклада оставляют только воспоминание.
</a:t>
            </a:r>
            <a:endParaRPr lang="en-US" sz="9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движение рассказа: от полноты жизни к памяти об утраченном
</a:t>
            </a:r>
            <a:endParaRPr lang="en-US" sz="2215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образов и мотивов в рассказе И. А. Бунина «Антоновские яблоки»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16770"/>
            <a:ext cx="271200" cy="21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88543"/>
            <a:ext cx="271200" cy="24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1249" y="2346874"/>
            <a:ext cx="212850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и его позиция наблюдателя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ведётся от первого лица, поэтому воспоминание звучит непосредственнее и доверительнее. Рассказчик не прячется за событиями, а показывает, как прошлое живёт в его восприятии.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запахи, звуки, цвета и бытовые подробности, которые делают усадебный мир зримым. Благодаря этой точности частная память становится художественно убедительной.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дистанция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чувствует, что описывает не настоящее, а уже уходящую эпоху. Поэтому его интонация соединяет теплоту воспоминания с тихим ощущением необратимой перемены.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 целого уклада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смотрит шире собственной биографии и воспринимает усадебную жизнь как часть судьбы дворянской России. Отсюда возникает не только ностальгия, но и исторический смысл рассказа.
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у Бунина представлена как целостный мир: дом, сад, амбары, библиотека, лошади, ружья и хозяйственные постройки создают ощущение устойчивого и обжитого пространства.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усадьбы и деревни в рассказе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не противопоставлена усадьбе резко: она включена в общий ритм труда, природы и быта. Благодаря этому текст показывает не абстрактный «пейзаж», а реальную среду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особенно важны, потому что именно через них видна материальная основа дворянской культуры. Читатель понимает: этот мир держится на привычках, вещах и повседневном порядке.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распределяются неравномерно: одни создают основу восприятия, другие усиливают ощущение перехода и расставания.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ключевых мотивов рассказа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центры текста — природа и память; остальные мотивы раскрывают путь от полноты жизни к историческому прощанию.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«Антоновские яблоки» (1900)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у Бунина не просто описывает время года. Он задаёт эмоциональный тон всему рассказу, соединяя красоту природы с тихой печалью прощания.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влажная земля, первый иней и холодный воздух делают пространство неустойчивым и зыбким. Природа словно показывает, что жизнь входит в стадию завершения.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яблок, мокрой травы и осенней земли действует как напоминание о прошлом. Через сенсорные впечатления рассказчик не объясняет память, а проживает её.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меняется вместе с внутренним состоянием повествования: от светлой полноты к тишине и пустоте. Поэтому природа становится не фоном, а носителем смысла.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источник настроения и смысла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Бунина в рассказе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автора важны перечисления, повторяющиеся образы и плавные переходы между впечатлениями; благодаря этому отдельные эпизоды соединяются в единый поток воспоминания.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строит текст на точной, почти осязаемой детали: предметы, запахи и звуки не украшают повествование, а создают ощущение живой, запоминающейся реальности.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сочетает высокую выразительность и бытовую конкретность: сад, телега, амбар, ружьё, иней, хлеб. Такое соседство делает прозу лирической и очень предметной.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в рассказе не просто описывают быт, а раскрывают настроение, ход времени и исторический смысл происходящего.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и её значение в рассказе
</a:t>
            </a:r>
            <a:endParaRPr lang="en-US" sz="2707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у Бунина работает как знак эпохи: через быт, природу и ощущения раскрываются память, утрата и историческое прощание.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«Антоновские яблоки»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показывает не просто судьбу одной усадьбы, а исчезновение целого дворянского мира, где хозяйство, быт и привычные отношения когда-то образовывали прочный порядок.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распад помещичьего уклада, ослабление прежних связей и постепенное старение людей, для которых этот мир был естественной средой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не изображено как безупречное: писатель видит его конкретно и трезво, но именно это придаёт воспоминанию особую силу и достоверность.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чувство рассказа — не протест и не ностальгическая идеализация, а тихое историческое прощание с культурой, которая необратимо уходит в прошлое.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ухода дворянской России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как символ силы, свободы и усадебного уклада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Охотничьи сцены связаны с движением, ранним подъёмом, лошадьми, собаками и дорогой в лес. Они передают энергию жизни, уверенность и внутреннюю собранность усадебного мира.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охоты особенно заметны усталость, старение и ослабление прежнего ритма. Поэтому этот мотив у Бунина одновременно говорит о полноте жизни и напоминает о её завершении.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светлой полноты к тихой печали происходит постепенно, без резких поворотов, что усиливает ощущение естественного, но неотвратимого угасания.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эмоционального тона по частям рассказа
</a:t>
            </a:r>
            <a:endParaRPr lang="en-US" sz="2511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текст, тем сильнее звучат холод, пустота и утрата; эмоциональная линия подтверждает движение от жизни к воспоминанию о ней.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«Антоновские яблоки»; авторская интерпретация эмоциональной динамики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запаха и сенсорной памяти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антоновских яблок становится главным ключом к прошлому: он вызывает не отдельную сцену, а целостное ощущение дома, сада, урожая и осеннего благополучия.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опирается на зрительные, слуховые и тактильные впечатления: влажная земля, туман, сырость, шорох листьев, холод воздуха. Так память приобретает почти физическую убедительность.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детали связывают личное воспоминание с историческим смыслом: через ощущения передаётся не только красота мира, но и его уход, который невозможно остановить.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 рассказа на уроке литературы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 наблюдения за деталями к пониманию исторического и художественного смысла текста.
</a:t>
            </a:r>
            <a:endParaRPr lang="en-US" sz="8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привычного напряжённого сюжета, поэтому важно смотреть не на события, а на смену впечатлений, интонаций и повторяющихся образов, которые создают внутреннее движение текста.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следует уделять контрастам: тепло и холод, полнота и пустота, свет и тишина. Именно они показывают, как меняется эмоциональный строй повествования.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замечать роль бытовых сцен: охота, сад, дом, дорога и урожай у Бунина становятся не просто фоном, а носителями исторического и человеческого смысла.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полезно связывать художественные детали с темой времени: рассказ показывает, как частная память превращается в размышление об уходящей культуре и исчезающем укладе.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анализе текста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55825"/>
            <a:ext cx="264300" cy="26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40286"/>
            <a:ext cx="264300" cy="2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1061" y="3589078"/>
            <a:ext cx="207675" cy="276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общей темой творчества Бунина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язык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Бунина никогда не бывает нейтральным: он передаёт состояние человека, движение времени и тонкую красоту мира, в котором радость уже соседствует с печалью.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утраченного прошлого проходит через многие произведения писателя. В «Антоновских яблоках» она выражена особенно ясно: воспоминание становится способом сохранить исчезнувший уклад.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Чувственная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точно передаёт запахи, звуки и предметные детали. Эта особенность делает его прозу узнаваемой и позволяет увидеть большой исторический смысл в частной сцене.
</a:t>
            </a:r>
            <a:endParaRPr lang="en-US" sz="8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видеть, как через запах, пейзаж и бытовую деталь раскрывается судьба целой эпохи. Это не просто воспоминание, а глубокий разговор о времени, памяти и культурной утрате.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«Антоновские яблоки» важно читать сегодня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2026-05-23T17:26:47Z</dcterms:created>
  <dcterms:modified xsi:type="dcterms:W3CDTF">2026-05-23T17:26:47Z</dcterms:modified>
</cp:coreProperties>
</file>