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Британия сохранила традиции и стала современной европейской державой?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между традицией и современностью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Европа — это не только карта, но и историческое пространство встреч, где Британия участвовала в общих войнах, торговле и идеях.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в общеевропейском пространстве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Европа как пространство связей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Контактный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Европа объединяла территории, где рядом существовали разные конфессии, языки и правовые традиции. Для Британии это был важный внешний контекст, особенно через Северное море и династические связи.
</a:t>
            </a:r>
            <a:endParaRPr lang="en-US" sz="1039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обменов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Имперские центры и торговые города создавали плотную сеть обмена. Через нее распространялись товары, новости, книги и политические идеи, а Британия включалась в эти процессы как морская держава.
</a:t>
            </a:r>
            <a:endParaRPr lang="en-US" sz="1039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различия усиливали политическую сложность региона. Католические, протестантские и православные пространства часто соперничали, но одновременно заставляли искать союзы, компромиссы и новые формы дипломатии.
</a:t>
            </a:r>
            <a:endParaRPr lang="en-US" sz="929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и континент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история читается здесь как часть общего европейского развития: от династических браков и войн до университетских контактов и правовых изменений, повлиявших на современное государство.
</a:t>
            </a:r>
            <a:endParaRPr lang="en-US" sz="10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торговля и культурные узлы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дворы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и Прага были не только столицами, но и центрами придворной культуры, образования и дипломатии. Их опыт показывает, как политическая власть сочеталась с интеллектуальной жизнью.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рынки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 и Будапешт связывали региональные рынки, университеты и административные традиции. Через такие города Европа становилась пространством постоянного передвижения людей, книг и идей.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Балтийские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Гданьск играл особую роль порта и посредника между Балтикой и внутренними землями. Для Британии именно такие города были важными точками торговли и морского обмена.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узлы показывают, что европейская история строилась не только столицами, но и устойчивыми маршрутами коммуникации. Британия включалась в них через коммерцию, дипломатию и культурные контакты.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и религии в европейском центре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8975" y="1651475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рамка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 объединяла множество земель и городов, где политическая раздробленность сочеталась с общей исторической рамкой. Для Британии это был важный континентальный партнер и соперник.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58667" y="1651752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Габсбургский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Габсбургов влияла на баланс сил в Европе на протяжении веков. Их политика определяла союзы, войны и переговоры, в которых Британия участвовала как морская и дипломатическая держава.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69383" y="1653064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изменила религиозную карту Европы и усилила политические разломы. Британия тоже вошла в этот процесс, выстраивая собственную конфессиональную и государственную модель.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380090" y="1656239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Католической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 стала ответом на религиозные перемены и укрепила границы между конфессиями. Эти конфликты формировали среду, где Британия искала баланс между идеологией и интересами.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879680" y="1660239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нациям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национальные государства заменили старые имперские конструкции. В этой новой системе Британия все чаще действовала как самостоятельный игрок, связанный с континентом через дипломатию и торговлю.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и Европа: карта связей
</a:t>
            </a:r>
            <a:endParaRPr lang="en-US" sz="1957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Династические, торговые, военные и интеллектуальные связи Британии с европейскими центрами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парламента и правовой культуры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1215: Magna Carta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1215 году Великая хартия вольностей закрепила идею, что власть монарха может быть ограничена законом. Это стало важным символом правовой культуры Англии.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парламента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XIII–XIV веках парламент постепенно превращался в постоянный институт. Он начал выражать интересы короны, знати и общин в более устойчивой форме.
</a:t>
            </a:r>
            <a:endParaRPr lang="en-US" sz="1071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общего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последующие столетия укрепилось общее право, основанное на прецедентах и судебной практике. Это создало традицию, где право важнее произвольного решения власти.
</a:t>
            </a:r>
            <a:endParaRPr lang="en-US" sz="1002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раннему Новому времени британская политическая система стала строиться на балансе короны, парламента и местных институтов. Именно этот баланс определил дальнейшую эволюцию государства.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как символ, а не абсолютная власть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39413" y="1674750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без абсолютизма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монархия сохранилась в условиях, когда во многих странах Европы абсолютная власть была ослаблена или отменена. Ее устойчивость объясняется не силой, а способностью меняться вместе с государством.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839450" y="2506614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 стала важным символом исторической памяти, национального единства и публичного ритуала. Именно поэтому монархия в Британии воспринимается прежде всего как институт преемственности.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839400" y="3348023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монархией развивались парламент, право и местное самоуправление. Они ограничивали личную власть и делали политическую систему более устойчивой к кризисам.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839450" y="4189448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и реформа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традиция опирается на компромисс между сохранением и реформой. В этом сочетании и проявляется особенность страны: обновление не разрушает историческую форму, а постепенно ее перестраивает.
</a:t>
            </a:r>
            <a:endParaRPr lang="en-US" sz="10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и европейская модернизация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88148" y="1720125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век: морское расширение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XVI века Британия активно расширяла морские маршруты и торговые связи. Это сблизило ее с портовыми центрами Европы и сделало частью общеевропейской экономической системы.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286375" y="3089850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новые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развивались научные общества, печать и финансовые инструменты. Лондон становился местом, где знания, капитал и информация начали работать вместе.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49473" y="1720125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обмены и рынки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усилились международная торговля и обмен идеями. Британия все теснее связалась с Амстердамом, Парижем и городами Балтики через рынки, книги и дипломатию.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81275" y="3089838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модернизации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периода модернизация изменила не только экономику, но и повседневную жизнь. Британия вошла в число ведущих европейских держав нового типа.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символом ограничения королевской власти и укрепления правовой традиции.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1215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принятия Великой хартии вольностей в английской истории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хартия вольностей (Magna Carta)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Традиционную социальную модель Британии обычно описывают через три крупных слоя общества, которые влияли на образование, карьеру и политический выбор.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социальные слои долго определяли общественную жизнь страны.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Социально-историческая классификация британского общества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епископов Англиканской церкви сохраняют места в Палате лордов, что показывает историческую связь церкви с государством.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епископов Англиканской церкви заседают в Палате лордов.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 Parliament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революция и урбанизация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8975" y="1651475"/>
            <a:ext cx="24105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Фабричный переворот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фабрики и механизация резко ускорили производство: труд переместился из мастерских в большие промышленные центры, где дисциплина, часы и разделение операций стали частью повседневности.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364990" y="1653400"/>
            <a:ext cx="24105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городская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связали порты, шахты и города, сократили время поездок и сделали рынок общенациональным. Лондон, Манчестер, Бирмингем и Ливерпуль росли быстрее, чем прежде.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891015" y="1653400"/>
            <a:ext cx="24105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изменила образ жизни миллионов людей: появились рабочие кварталы, новые формы досуга и общественных конфликтов, а вместе с ними — профсоюзы, реформы и политические требования.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 ее последствия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превратила морскую торговлю в глобальную систему. Лондон стал узлом финансов, страхования и перевозок, а европейские рынки получили доступ к сырью, товарам и капиталу.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людей и идей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перемещала не только товары, но и людей, языки, знания и административные практики. Это усиливало мобильность, но одновременно закрепляло неравенство и колониальную зависимость.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738681" y="382647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мировой 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Европы имперское расширение означало новые связи с Азией, Африкой и Америкой через британские порты и компании. Континент участвовал в обменах, но нередко и в соперничестве.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61700"/>
            <a:ext cx="3906300" cy="10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ХХ век: войны и европейское сотрудничество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37532" y="764333"/>
            <a:ext cx="3299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1914–1945: уроки войн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мировые войны разрушили старый европейский порядок и показали цену межгосударственных конфликтов. Британия вышла из войны как одна из сил, заинтересованных в новом механизме безопасности и сотрудничества.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37532" y="2096058"/>
            <a:ext cx="3299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1945–1970-е: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послевоенные десятилетия усилились дипломатия, экономические договоры и техническая координация. Европа строила институты восстановления, а Британия участвовала в обсуждении общих стандартов и правил.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7532" y="3427783"/>
            <a:ext cx="3299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ХХ век: повседневные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обмен студентами, научные программы и совместные проекты стали частью повседневных связей. Сотрудничество воспринималось не только как политика, но и как нормальная практика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в европейских институтах и обменах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участвовала в торговых соглашениях, которые снижали барьеры для перемещения товаров и услуг. Это помогало компаниям работать на европейском рынке и поддерживало экономическую взаимозависимость.
</a:t>
            </a:r>
            <a:endParaRPr lang="en-US" sz="1039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обмены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 образовательные программы укрепляли связи между людьми. Обмены, фестивали и совместные проекты показывали, что европейское сотрудничество строится не только на политике, но и на доверии.
</a:t>
            </a:r>
            <a:endParaRPr lang="en-US" sz="1039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стандарты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стандартизации делали совместимыми нормы в транспорте, связи, потребительских правах и технике. Для обычных людей это означало более предсказуемые правила и понятные гарантии.
</a:t>
            </a:r>
            <a:endParaRPr lang="en-US" sz="1039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университеты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сети и университетские контакты сохраняли постоянный диалог между британскими и континентальными центрами. Совместные исследования укрепляли престиж науки и ускоряли обмен знаниями.
</a:t>
            </a:r>
            <a:endParaRPr lang="en-US" sz="10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и новая идентичность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9413" y="1674750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пространство смешения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сосуществуют разные культурные традиции: от южноазиатской до карибской и восточноевропейской. Это видно в районах, на рынках, в религиозных общинах и в городской повседневности.
</a:t>
            </a:r>
            <a:endParaRPr lang="en-US" sz="1195" dirty="0"/>
          </a:p>
        </p:txBody>
      </p:sp>
      <p:sp>
        <p:nvSpPr>
          <p:cNvPr id="10" name="Text 3"/>
          <p:cNvSpPr txBox="1"/>
          <p:nvPr/>
        </p:nvSpPr>
        <p:spPr>
          <a:xfrm>
            <a:off x="839450" y="2798917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и новые культурные привычки влияют на школу, кухню, музыку и медиа. Британская культура не исчезает, а становится шире, потому что включает новые голоса и форматы.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39400" y="3935983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идентичность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идентичность все меньше сводится к одному происхождению. Для многих жителей важно одновременно быть британцем, частью местного сообщества и наследником семейной миграционной истории.
</a:t>
            </a:r>
            <a:endParaRPr lang="en-US" sz="11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Brexit: что изменилось и что осталось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ЕС изменил таможенные процедуры, правила торговли и юридические механизмы. Особенно заметными стали новые сложности на границах и необходимость перестраивать деловые связи.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культурные и человеческие контакты не исчезли: сохраняются поездки, туризм, университетские программы и личные связи. Связь с Европой стала менее институциональной, но не прервалась.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738681" y="382647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вызовы — безопасность, миграция, климат и энергетика — по-прежнему требуют диалога. Поэтому Британия остается вовлеченной в европейскую повестку, даже находясь вне ЕС.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Сити как финансовый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лондонском Сити деньги движутся быстрее новостей: банки, страховые компании и фонды задают ритм деловой жизни. Финансовый сектор поддерживает международное влияние Британии и связывает ее с европейскими рынками.
</a:t>
            </a:r>
            <a:endParaRPr lang="en-US" sz="104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престиж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университеты продолжают привлекать студентов и исследователей со всего мира. Их сила не только в рейтингах, но и в традиции дискуссии, которая делает образование частью национального престижа.
</a:t>
            </a:r>
            <a:endParaRPr lang="en-US" sz="107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дизайн, музыка и цифровые медиа превращают культурную репутацию страны в экономический ресурс. Креативные индустрии формируют современный образ Британии и делают ее заметной в Европе.
</a:t>
            </a:r>
            <a:endParaRPr lang="en-US" sz="1054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экономика Британии в трех образах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Традиция, которая меняется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показывает, что традиции не исчезают под давлением перемен, а переосмысляются. Парламент, право, монархия и образование удержали преемственность, сохранив связь страны с Европой и ее сложной историей.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2026-07-27T02:08:57Z</dcterms:created>
  <dcterms:modified xsi:type="dcterms:W3CDTF">2026-07-27T02:08:57Z</dcterms:modified>
</cp:coreProperties>
</file>