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66–67. Числа от 1 до 8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Считаем, сравниваем и записываем числа от 1 до 8.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8 легко найти в классе, дома и на прогулке. Тетради, ботинки, карандаши и даже дни недели помогают считать не скучно, а по-настоящему полезно.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с нами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— разные помощники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записывает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знак, которым мы обозначаем число на письме. Для первых восьми чисел нужны цифры от 1 до 8. Благодаря им можно быстро прочитать ответ, не пересчитывая предметы снова.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смотрим на предметы, число отвечает на вопрос: сколько их? Один мяч, два карандаша или три кубика — это уже не просто вещи, а количество. Так математика начинается с наблюдения.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предметы, потом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увидеть группу предметов: одну игрушку, две варежки или три яблока. Потом к этой группе подбирают нужную цифру. Так ребёнок связывает картинку, счёт и запись в одну понятную цепочку.
</a:t>
            </a:r>
            <a:endParaRPr lang="en-US" sz="11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один предмет и помогает начать счёт с самого первого шага.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мяч, одна книга или один кубик — это уже целое количество.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число 2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карандашей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 удобно положить рядом и сразу увидеть пару. Такой пример помогает понять, что число 2 обозначает два предмета без лишнего пересчёта.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яблока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лежат два яблока, их легко посчитать по одному. После этого ребёнок быстро узнаёт число 2 и связывает его с готовой парой.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 идут вдвоём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 всегда любят быть парой, как хорошие друзья. Один предмет без второго уже кажется неполным, поэтому число 2 запоминается особенно легко.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два глаза и два уха. Такие примеры знакомы каждому ребёнку и помогают заметить число 2 не только в учебнике, но и вокруг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 четыре — уже больше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кубика, три цветка или три машинки можно посчитать без спешки. Главное — назвать каждый предмет один раз и не сбиться на середине.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карандаша или четыре игрушки уже образуют небольшую группу. Картинка с такими предметами помогает быстро увидеть количество и выбрать нужную цифру.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41558"/>
            <a:ext cx="440226" cy="44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66014"/>
            <a:ext cx="440228" cy="3913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41558"/>
            <a:ext cx="440226" cy="44022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числа 5 и 6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на одной руке — самый знакомый пример числа 5. Его легко показать, сосчитать и сразу проверить, что каждый палец учтён только один раз.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звёздочек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звёздочек на картинке выглядят как маленький стройный ряд. Такой образ помогает ребёнку заметить число 5 и не перепутать его с соседними числами.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предметов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фломастеров, шесть фишек или шесть палочек удобно считать по одному. Если предметы расположены рядом, счёт получается спокойным, точным и без пропусков.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и 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наш ряд и помогают уверенно считать до восьми.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и восемь удобно запоминать по знакомым примерам: дни недели, карандаши, кубики и лепестки на рисунке.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числовой ряд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1. Это отправная точка, с которой удобно перечислять все следующие числа.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2, 3 и 4. Каждое новое число больше предыдущего на один, поэтому ряд движется ровно и без скачков.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ряда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 приходят 5 и 6. Если произносить числа по порядку, легко не сбиться и не потерять ни одного предмета.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следуют 7 и 8. Они завершают изучаемый ряд и помогают быстро находить соседние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 по одному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каждый предмет один раз и называй число вслух. Игрушки, ягоды или кубики лучше рассматривать по порядку, чтобы ничего не перепутать.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пропускай предметы и не возвращайся к уже названным. Если предметы стоят в ряд, считать особенно удобно: глаз идёт по дорожке, а ответ получается точным.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наборе предметов 6, а в другом 8, то больше тот набор, где предметов больше. Сравнение помогает быстро увидеть разницу между группами и не перепутать ответ.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предметов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удобно по одному: сначала посчитать одну группу, потом другую. Так легче заметить, где предметов больше, меньше или столько же, и проверить себя без спешки.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двух группах одинаковое количество предметов, говорят, что их поровну. Например, по 4 кубика в каждой группе — значит, число предметов одинаковое, и сравнение простое.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составляются числа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число можно разделить на две части и снова собрать его целиком. Например, 8 получается как 5 и 3, 4 и 4 или 6 и 2.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считать быстрее и понимать, что число можно получить разными способами. Если рядом нарисовать предметы, разделённые на две группы, состав числа запоминается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1 пишут как короткую прямую линию. Она самая простая, но важно ставить её аккуратно, чтобы она не стала похожа на другую цифру.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2 напоминает плавную дугу с нижней линией. Если писать её по образцу, она получается красивой и легко узнаётся среди других цифр.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3 состоит как будто из двух соединённых дуг. Цифра 8 выглядит как две петли одна над другой, поэтому требует особенно аккуратного письма.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написаны цифры, тем легче читать запись и не путать числа. Аккуратный почерк помогает и в математике, и в тетради вообще.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пишутся цифры от 1 до 8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внимание и счёт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нужную цифру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среди нескольких цифр только одну заданную. Такое упражнение тренирует внимание и помогает быстрее узнавать цифры от 1 до 8.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Раскрасить нужное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раскрасить столько предметов, сколько показывает число. Это помогает соотносить цифру с количеством и не терять ни одного предмета.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картинку с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Картинку соединяют с подходящей цифрой после счёта. Упражнение учит проверять себя и уверенно выбирать правильный ответ.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число пальцами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показать на пальцах, а потом назвать его вслух. Такой способ делает счёт наглядным и очень понятным для первоклассников.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всегда есть что посчитать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может лежать одна тетрадь, рядом стоять несколько карандашей, а у доски — целые ряды стульев. В классе числа помогают быстро разобраться, сколько предметов нужно взять, положить или проверить. Математика здесь работает почти как помощник-дежурный.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тоже много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магазине или в парке легко заметить группы предметов: несколько мячей, лавочек, деревьев или фонарей. Ребёнок видит, что счёт нужен не только на уроке, но и в настоящей жизни. Это делает математику полезной и очень знакомой.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счёт встречается на каждом шагу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полу можно найти два носка, на столе — пять ложек, а на полке — семь книг. Если присмотреться, числа от 1 до 8 живут даже в обычных домашних делах. Они подсказывают, что и где лежит, без лишних слов.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предмет и из-за этого получает неправильное число. Чтобы избежать ошибки, нужно считать медленно и указывать на каждый предмет по очереди.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один предмет считают дважды. Проверка помогает заметить, не вернулся ли взгляд к уже посчитанному предмету, и исправить ответ.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счёте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число и цифру. Число показывает количество, а цифра служит для записи, поэтому их важно различать с самого начала.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сбиваются в порядке чисел и называют их не по очереди. Если повторить ряд от 1 до 8 несколько раз, порядок запоминается надёжно.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связать счёт, узнавание цифры и запись ответа без ошибок.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числом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разложить кубики или фишки и предложить собрать нужное количество. Игра помогает считать по одному, а не хвататься за ответ раньше времени.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задания с хлопками и показом числа на пальцах. Они делают счёт живым и помогают запомнить порядок чисел от 1 до 8.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и карточки: ребёнок видит картинку, называет число и находит следующую цифру. Такое повторение проходит быстро, понятно и совсем не утомляет.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урока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Назови числа от 1 до 8 по порядку и проверь, не пропущено ли какое-нибудь число. Потом сравни свой ответ с картинкой и убедись, что всё совпало.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Посчитай предметы на рисунке и выбери нужную цифру. Если ответ кажется трудным, начни считать ещё раз по одному, не торопясь и не перескакивая через предметы.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счёта к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числа от 1 до 8 помогают не только считать, но и сравнивать, записывать и проверять ответы. Чем внимательнее ребёнок считает, тем увереннее чувствует себя в математике.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2026-05-20T13:48:55Z</dcterms:created>
  <dcterms:modified xsi:type="dcterms:W3CDTF">2026-05-20T13:48:55Z</dcterms:modified>
</cp:coreProperties>
</file>