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что он изучает и зачем нужен в 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языком, который помогает говорить, читать и понимать Европу.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немецкий язык и почему его изучают в школе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нужен не только на уроках: он помогает общаться, читать простые тексты, узнавать культуру и участвовать в проектах. В 8 классе особенно важны темы, которые встречаются в обычной жизни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особенности произношения в немецком языке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алфавите 26 букв, но к ним добавляются ä, ö, ü и ß. Эти знаки часто меняют звучание слова и помогают правильно читать незнакомые тексты.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немецкого языка характерно чёткое произношение согласных и различие долгих и кратких гласных. В конце слова звуки часто звучат более твёрдо, чем в середине.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уделить звукам ich-Laut [ç] и ach-Laut [x]. Они встречаются в частых словах и помогают различать похожие формы при чтении и аудировании.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речь в учебных ситуациях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на уроке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языка ученики часто начинают с простых фраз: Hallo, Guten Tag, Ich heiße... Так удобно представиться, спросить имя одноклассника и сразу перейти к короткому диалогу у доски.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разговор в классе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ученик спрашивает: Wie geht’s?, а другой отвечает коротко и вежливо, разговор становится живым и понятным. Такая речевая модель помогает тренировать интонацию, слушать ответ и не теряться в общении.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после занятия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урока чаще всего звучат Tschüss и Auf Wiedersehen. Эти короткие формулы легко запомнить, и они создают привычную атмосферу в классе, где немецкий используется как настоящий язык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слов чаще всего встречаются в диалогах, коротких рассказах и упражнениях на повторение.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курса немецкого языка для 8 класса; обобщение тематической лексики.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немецкой лексики в 8 классе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 бытовая лексика преобладает, потому что она нужна для ежедневного общения и простых текстов.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род существительных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немецких существительных три рода: мужской, женский и средний. Поэтому каждое новое слово лучше запоминать сразу вместе с артиклем, чтобы не путать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артикли — ein и eine, а определённые — der, die, das. Они показывают род и помогают строить правильные фразы в 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der Tisch, die Lampe, das Buch показывают, что род не всегда угадывается по значению. Эта тема нужна для дальнейшего изучения падежей и точного согласования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 артикли: базовое сравнение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падеж связан с вопросом, примером и ролью существительного в предложении.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меняется не случайно: он зависит от функции существительного в предложении и помогает понять смысл фразы.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немецкое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базовый порядок слов в утвердительном предложении, вопросе и отрицании.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 в настоящем времени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Präsens окончание глагола зависит от лица: ich lerne, du lernst, er lernt, wir lernen, ihr lernt, sie lernen. Такая система помогает быстро строить простые фразы.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сильных глаголов меняется корневая гласная: fahren — du fährst, lesen — du liest. Это важно заметить, чтобы не ошибиться в самых частых формах.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нужно для рассказа о себе, своём дне, школе и увлечениях. Особенно часто используются sein, haben, machen, gehen, kommen, spielen и lernen.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 немецкоязычных странах
</a:t>
            </a:r>
            <a:endParaRPr lang="en-US" sz="299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Schule включает слова о предметах, расписании, оценках и школьных принадлежностях: das Fach, die Stunde, der Stundenplan, die Note, der Rucksack, das Lineal. Они часто встречаются в заданиях и коротких диалогах.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по смыслу школьные ситуации описываются другими словами и устойчивыми фразами. Поэтому важно учить не только перевод, но и готовые выражения, чтобы легко понимать расписание, сообщения и школьные объявления.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эти группы часто сочетаются: сначала называют состояние, затем действие, а модальные глаголы уточняют возможность или необходимость.
</a:t>
            </a:r>
            <a:endParaRPr lang="en-US" sz="111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языка; схема тематической классификации глаголов для 8 класса.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 действия: сравнение по функциям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встречаются чаще всего, но без sein и haben невозможно строить многие высказывания и времена.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для рассказа о себе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имени, возраста и места жительства: Ich heiße..., Ich bin ... Jahre alt, Ich wohne in.... Такие фразы сразу задают тему и помогают слушателю быстро понять, кто говорит.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добавьте семью, школу и хобби: Meine Familie..., Mein Lieblingsfach ist..., In meiner Freizeit.... Эти выражения делают рассказ связным и позволяют говорить не отдельными словами, а полными предложениями.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удобно упомянуть друзей или планы на выходные: Ich treffe meine Freunde, Am Wochenende..., Ich möchte.... Так монолог звучит живо и соответствует заданиям 8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текст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 чтении коротких немецких текстов, диалогов, объявлений и сообщений.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грамматика: отрицание, вопросы и местоимения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nicht обычно отрицает действие, признак или целое высказывание: Ich lerne heute nicht. Оно помогает точно показать, что именно не происходит или не подходит к ситуации.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kein употребляется с существительными без артикля или с неопределённым артиклем: kein Buch, keine Zeit. Так проще отрицать предмет, количество или наличие чего-либо в предложении.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помогают уточнять информацию: wer, was, wann, wo, wohin, warum. Они делают диалог понятным, потому что сразу показывают, о ком, где, когда и почему спрашивают.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ich, du, er, sie, es, wir, ihr, sie нужны для коротких ответов и пересказа. Без них трудно строить правильные фразы и менять глагольные окончания.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речевые формулы помогают говорить вежливо и уверенно на уроке.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закрывают самые частые ситуации общения в классе и помогают поддерживать вежливый, понятный диалог.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разговорный минимум немецкого языка.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школьные фразы на немецком языке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открывает карту и культуру
</a:t>
            </a:r>
            <a:endParaRPr lang="en-US" sz="307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город, который легко узнать по языку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встречает в тексте слово Berlin, оно сразу связывается с картой, историей и современной жизнью города. Через такие тексты проще представить столицу Германии, её улицы, музеи и известные достопримечательности. Язык делает географию наглядной и запоминающейся.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традиции немецкоязычных стран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помогает читать названия праздников, песен и музеев без перевода. Благодаря этому школьники узнают о традициях Германии, Австрии и Швейцарии, а также знакомятся с культурой через сказки братьев Гримм, архитектуру и музыку.
</a:t>
            </a:r>
            <a:endParaRPr lang="en-US" sz="108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часто встречаются в учебных текстах
</a:t>
            </a:r>
            <a:endParaRPr lang="en-US" sz="1306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Мюнхен, Гамбург, Вена и Цюрих часто появляются в заданиях не случайно: это важные культурные центры немецкоязычного мира. По ним удобно объяснять, как язык связан с жизнью людей, путешествиями и повседневным общением.
</a:t>
            </a:r>
            <a:endParaRPr lang="en-US" sz="11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эти умения развиваются вместе: одно помогает другому, поэтому важно не разделять их, а тренировать в одном задании.
</a:t>
            </a:r>
            <a:endParaRPr lang="en-US" sz="126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принципы преподавания немецкого языка в основной школе; обобщение требований к 8 классу.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навыки на уроке немецкого языка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практики речи, понимания текста и закрепления грамматики в одном учебном цикле.
</a:t>
            </a:r>
            <a:endParaRPr lang="en-US" sz="12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и способы их избежать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der, die и das, потому что запоминают слово без артикля. Лучше учить существительное сразу вместе с артиклем и переводом, чтобы род закреплялся вместе с лексикой.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окончание не совпадает с лицом: ich lerne, du lernst. Проверка по местоимению помогает быстро исправить форму и сделать фразу грамматически точной.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личный глагол должен стоять на втором месте. Полезно сначала находить подлежащее и сказуемое, а потом добавлять обстоятельства времени и места.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и kein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смешивают, хотя они работают по-разному. nicht отрицaет действие или признак, а kein — существительное без артикля или с неопределённым артиклем.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немецкий язык нужен за пределами урока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поездках немецкий помогает читать указатели, понимать простые объявления и задавать вопросы в магазине, на вокзале или в отеле. Даже несколько фраз делают общение спокойнее и увереннее.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полезен и в интернете: можно смотреть короткие видео, читать инструкции, переписываться и узнавать новые слова через похожие формы в других языках. Это расширяет кругозор и словарный запас.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немецкий открывает путь к обменам, олимпиадам, проектам и поездкам. Он также полезен там, где нужен иностранный язык: в учёбе, в совместных школьных инициативах и в некоторых профессиях.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знания, которые работают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немецкий язык соединяет правила и живое общение: от букв и глаголов до диалогов, текстов и культурных открытий. Именно поэтому он полезен и в школе, и за её пределами.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2026-05-25T02:50:05Z</dcterms:created>
  <dcterms:modified xsi:type="dcterms:W3CDTF">2026-05-25T02:50:05Z</dcterms:modified>
</cp:coreProperties>
</file>