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рыб и забота о потомстве: ключевые аспекты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способов размножения рыб и их значение в природе.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играют важную роль в водных экосистемах, участвуя в пищевых цепях и поддерживая биологическое равновесие. Их жизненный цикл включает стадии икры, личинки, молоди и взрослой особи, что важно для понимания их биологии в 7-м классе.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рыб и особенности их жизненного цикла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Икрометание — распространённый метод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9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икрометании самки откладывают икру в воду, где происходит внешнее оплодотворение. Например, треска и осётр выпускают множество икринок на нерестилищах, обеспечивая массовое появление потомства.
</a:t>
            </a:r>
            <a:endParaRPr lang="en-US" sz="1094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Живорождение: развитие внутри матери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Живородящие рыбы вынашивают потомство внутри тела, и мальки рождаются полностью сформированными. Гуппи и меченосец — яркие представители этого способа размножения среди пресноводных рыб.
</a:t>
            </a:r>
            <a:endParaRPr lang="en-US" sz="1337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размножения у рыб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Преобладающее число рыб (96%) размножаются с помощью икрометания, особенно в пресных и морских водах.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Живорождение характерно для меньшинства видов, преимущественно тропических и декоративных рыб.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Ichthyology Textbook, 2021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способов размножения среди рыб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выпускают икру в воду, одновременно самцы выделяют молоки для внешнего оплодотворения икры.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нереста зависит от температуры, сезона и биологических особенностей конкретных видов рыбы.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икры может достигать миллионов, что повышает шансы на выживание потомства в естественной среде.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Икрометание: процесс и особенности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Лосось и его длительные миграции
</a:t>
            </a:r>
            <a:pPr algn="l" indent="0" marL="0">
              <a:lnSpc>
                <a:spcPct val="100000"/>
              </a:lnSpc>
              <a:buNone/>
            </a:pPr>
            <a:r>
              <a:rPr lang="en-US" sz="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нереста лосось преодолевает большие расстояния в реках. Он откладывает икру на каменистом дне, обеспечивая надежную среду для развития молоди.
</a:t>
            </a:r>
            <a:endParaRPr lang="en-US" sz="1143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нерестилище сельди
</a:t>
            </a:r>
            <a:pPr algn="l" indent="0" marL="0">
              <a:lnSpc>
                <a:spcPct val="100000"/>
              </a:lnSpc>
              <a:buNone/>
            </a:pPr>
            <a:r>
              <a:rPr lang="en-US" sz="4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Сельдь нерестится большими косяками, что позволяет одновременно выпускать огромное количество икры, повышая вероятность выживания потомства.
</a:t>
            </a:r>
            <a:endParaRPr lang="en-US" sz="1304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Карась и массовый нерест в стоячих водах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спокойных водоемах карась откладывает икру большими порциями, что совпадает с благоприятными условиями для развития мальков.
</a:t>
            </a:r>
            <a:endParaRPr lang="en-US" sz="111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массового нереста рыб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происходит внутри тела матери, где развивается потомство до полного формирования мальков.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Мальки рождаются уже самостоятельными, способны к быстрому адаптированию и выживанию в среде обитания.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Живородящие виды, например гуппи и меченосцы, обычно рождают значительно меньше потомков, чем икромечущие.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акул рода Carcharhinus демонстрируют живорождение, что влияет на их биологическую стратегию размножения.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Живорождение у рыб: особенности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460005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по количеству потомства, типу оплодотворения и уровню выживаемости рыбы.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Живородящие рыбы имеют меньший выводок, но значительно выше шансы выживания молоди.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Ichthyology Textbook, 2021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размножения: икрометание и живорождение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родительской опеки у большинства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45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рыб не заботятся о потомстве, что компенсируется огромным количеством икры и высокой смертностью молоди в природе.
</a:t>
            </a:r>
            <a:endParaRPr lang="en-US" sz="1277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Родительская опека у некоторых рыб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окуня, скалярии и ряда сомов наблюдается активная защита потомства. Скалярия, например, охраняет икру и молодь, повышая шансы на выживание.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потомстве у рыб: распространённость и исключения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миллионов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икринок откладывает треска за один нерестовый сезон, не обеспечивая дальнейшую заботу о потомстве.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Ichthyology Textbook, 2021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смертность молоди компенсируется этим массовым количеством икры, что поддерживает стабильность популяции.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выживаемости потомства в зависимости от уровня заботы, Ichthyology Textbook, 2021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Сценарии заботы о потомстве у рыб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Колюшки создают гнёзда из водной растительности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маленькие рыбы тщательно собирают траву и водоросли для строительства гнёзд. Самцы активно охраняют территорию, отгоняя хищников и конкурентов, обеспечивая безопасность икринок.
</a:t>
            </a:r>
            <a:endParaRPr lang="en-US" sz="1094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Сомы защищают гнёзда с икрой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сомов роют углубления в грунте и прикрепляют икру внутри. Самцы оберегают кладку, не позволяя другим рыбам приблизиться, поддерживая комфортные условия для развития потомства.
</a:t>
            </a:r>
            <a:endParaRPr lang="en-US" sz="1155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Цихлиды — мастера гнездостроения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Цихлиды сооружают гнёзда из песка и камней. Самцы тщательно патрулируют и защищают территорию, предотвращая нападения и помогая поддерживать чистоту гнезда для роста мальков.
</a:t>
            </a:r>
            <a:endParaRPr lang="en-US" sz="111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гнезд и охрана территории у рыб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Инкубация потомства во рту у рыб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Цихлиды и некоторые сомы прикрывают икру и мальков ротом, обеспечивая им защиту от хищников и неблагоприятных условий.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вынашивания рыбы фильтруют воду, чтобы обеспечить достаточный приток кислорода и удалить загрязнения вокруг потомства.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вынашиваемых мальков варьируется от десятков до сотен, что значительно повышает их шанс на успешное выживание.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Ухаживание за икрой плавниками рыбок-клоунов
</a:t>
            </a:r>
            <a:pPr algn="l" indent="0" marL="0">
              <a:lnSpc>
                <a:spcPct val="100000"/>
              </a:lnSpc>
              <a:buNone/>
            </a:pPr>
            <a:r>
              <a:rPr lang="en-US" sz="41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Самцы постоянно обмахивают икру плавниками, создавая ток воды для насыщения кислородом. При этом они тщательно очищают кладку от мусора и паразитов, поддерживая здоровье эмбрионов.
</a:t>
            </a:r>
            <a:endParaRPr lang="en-US" sz="1173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кладки от хищников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Рыбки-клоуны находятся рядом с местом нереста почти круглосуточно, отражая попытки хищников добыть икру и обеспечивая максимальную защиту до вылупления потомства.
</a:t>
            </a:r>
            <a:endParaRPr lang="en-US" sz="1337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примеры заботы: рыбка-клоун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Самец морского конька переносит оплодотворённые икринки в специальной брюшной сумке, где происходит инкубация и защита потомства.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вынашивания мальки получают кислород и питательные вещества, что способствует их полноценному развитию и повышает шансы на выживание.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завершении инкубационного периода самец выплёвывает полностью сформированных мальков, готовых к самостоятельной жизни в окружающей среде.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у морских коньков: уникальный случай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активная забота значительно повышает шансы на выживание молоди, что особенно важно для редких видов рыб.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заботы, тем больше выживаемость потомства, что способствует стабильности и росту популяций.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Ichthyology Research Journal, 2022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заботы о потомстве на выживаемость молоди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Предпочтительные места нереста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выбирают участки с укрытиями из водной растительности или камней, чтобы защитить икру от хищников и колебаний течений. Такие места повышают шансы на выживание потомства.
</a:t>
            </a:r>
            <a:endParaRPr lang="en-US" sz="1155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европейского угря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угорь совершает дальние миграции в Саргассово море, используя магнитное поле Земли. Этот сложный путь необходим для успешного нереста и поддержания вида.
</a:t>
            </a:r>
            <a:endParaRPr lang="en-US" sz="1155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новых нерестилищ
</a:t>
            </a:r>
            <a:pPr algn="l" indent="0" marL="0">
              <a:lnSpc>
                <a:spcPct val="100000"/>
              </a:lnSpc>
              <a:buNone/>
            </a:pPr>
            <a:r>
              <a:rPr lang="en-US" sz="4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рыбы меняют места нереста в зависимости от условий среды, осваивают новые водоемы, что даёт адаптивное преимущество при изменениях экосистем.
</a:t>
            </a:r>
            <a:endParaRPr lang="en-US" sz="1306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окружающей среде для успешного размножения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водоемов химическими веществами снижает качество среды и влияет на развитие икры, что ведёт к снижению выживаемости молоди.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плотин нарушает естественные миграционные пути рыб, ограничивая доступ к традиционным нерестилищам и уменьшая популяции видов.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вызывает колебания температуры и уровня воды, что смещает сроки нереста и снижает успех размножения у многих рыб.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и деградация нерестилищ ведёт к сокращению численности и угрожает исчезновением отдельных видов, повышая риск утраты биоразнообразия.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угрозы для размножения рыб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сроков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способны изменять время нереста в ответ на изменения температуры и наличие пищи, что помогает им сохранять численность при неблагоприятных условиях.
</a:t>
            </a:r>
            <a:endParaRPr lang="en-US" sz="1240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разных типов нерестилищ
</a:t>
            </a:r>
            <a:pPr algn="l" indent="0" marL="0">
              <a:lnSpc>
                <a:spcPct val="100000"/>
              </a:lnSpc>
              <a:buNone/>
            </a:pPr>
            <a:r>
              <a:rPr lang="en-US" sz="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осваивают как мелководные заросшие участки, так и глубокие грунтовые места, расширяя возможности для успешного размножения.
</a:t>
            </a:r>
            <a:endParaRPr lang="en-US" sz="1062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способов заботы
</a:t>
            </a:r>
            <a:pPr algn="l" indent="0" marL="0">
              <a:lnSpc>
                <a:spcPct val="100000"/>
              </a:lnSpc>
              <a:buNone/>
            </a:pPr>
            <a:r>
              <a:rPr lang="en-US" sz="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Виды, сочетающие массовое нерестование с частичной охраной потомства, демонстрируют высокую устойчивость к изменениям среды и воздействию хищников.
</a:t>
            </a:r>
            <a:endParaRPr lang="en-US" sz="1236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разнообразных стратегий для выживания вида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Биологическая адаптация рыб в размножении и заботе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размножения и уровней заботы отражает эволюционные стратегии рыб для сохранения вида. Бережное отношение к экосистемам важно для поддержания биоразнообразия и баланса природы.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2026-05-07T15:47:24Z</dcterms:created>
  <dcterms:modified xsi:type="dcterms:W3CDTF">2026-05-07T15:47:24Z</dcterms:modified>
</cp:coreProperties>
</file>