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 шар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где заканчивается сфера и начинается шар.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 — это поверхность, а шар — всё тело внутри неё. От этого зависит, как читать рисунок и выбирать формулу.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сфера и шар важно не путать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этот урок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 шар встречаются в привычных предметах: мяче, глобусе, капле воды и модели планеты. На этих примерах удобно видеть, где находится граница, а где — внутренность.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урока есть практическая цель: научиться отличать поверхность от тела, правильно понимать разрезы и уверенно работать с изображениями в задачах.
</a:t>
            </a:r>
            <a:endParaRPr lang="en-US" sz="121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размеры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постоянно встречаются радиус и диаметр. Если перепутать их, ответ получится неверным, даже если вычисления выполнены без ошибок.
</a:t>
            </a:r>
            <a:endParaRPr lang="en-US" sz="1266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π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появляется там, где речь идёт о круге и сфере. Его нужно не просто подставить, а понимать, откуда оно берётся.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 шар: базовые определения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сфера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задаётся как множество точек, которые находятся на одном и том же расстоянии от центра. Это только поверхность, без внутренней части.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шар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включает все точки внутри сферы, а также саму сферу как границу. Поэтому шар — это уже объёмная фигура, а не только контур.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фигуры определяют центр, радиус и диаметр. По этим элементам можно описать и поверхность, и внутреннее пространство, не смешивая одно с другим.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радиус, диаметр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 — это точка, от которой отсчитывают все расстояния в сфере и шаре. Он расположен строго посередине и помогает понять форму фигуры.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любой точкой на сфере. Все такие отрезки одинаковой длины, поэтому радиус удобно использовать как главный размер.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 соединяет две точки сферы. Его длина вдвое больше радиуса, поэтому между ними всегда есть простая связь.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границе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сфере лежит точно на границе: она не относится ни к внутренней части, ни к внешнему пространству. Это помогает не путать элементы рисунка.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сферы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получают, когда плоскость проходит через центр шара. В этом случае разрез максимально возможный и имеет тот же радиус, что и шар.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длина выражается формулой 2πR. Здесь R — радиус шара, а π показывает связь с окружностью, которая лежит в основе построения.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удобен тем, что соединяет два объекта сразу: круг на плоскости и сферу в пространстве. Через него легко увидеть роль π.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 тело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сфера — это только наружная поверхность. Она ограничивает фигуру, но не включает всё, что находится внутри.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 внутренность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 — это поверхность вместе с внутренним объёмом. Поэтому в задачах нужно внимательно смотреть, идёт ли речь о площади или об объёме.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и математическое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слово «шар» может обозначать и предмет, и форму целиком: мяч, шарик, модель планеты. В математике такое смешение недопустимо.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сферы плоскостью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плоскости относительно центра определяет вид сечения.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сечение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центру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плоскость проходит ближе к центру, радиус сечения получается больше. Поэтому самый крупный разрез у тех плоскостей, которые расположены почти посередине.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предельном 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расстояние до центра равно радиусу шара, сечение исчезает и остаётся одна точка. Это уже не окружность, а касание поверхности.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 — это особый случай сечения, когда плоскость проходит через центр. Тогда радиус разреза равен радиусу шара.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и пересечение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плоскость лишь касается поверхности, общая точка только одна. Такой случай легко заметить: разрез не образует ни окружности, ни дуги.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плоскость проходит сквозь шар, на рисунке появляется окружность. Это самый частый тип сечения в задачах и чертежах.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разрез сферы с другими линиями на чертеже. У сферы сечение плоскостью всегда даёт окружность или одну точку.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формулы для сферы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как число π связано с кругом и сферой: одна и та же величина входит и в длину, и в площадь.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сферы в два раза больше коэффициента у длины круга и зависит от квадрата радиуса.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геометрии сферы: C = 2πR, S = 4πR².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 показывает, сколько пространства занимает тело внутри поверхности. Это уже не линия и не площадь, а трёхмерная величина, поэтому единицы измерения будут кубическими.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степень 3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V = 4/3 πR³ радиус возводится в третью степень. Так отражается зависимость объёма от всех трёх измерений: длины, ширины и высоты.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π и роста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остаётся и здесь, потому что шар связан с кругом. Если радиус увеличить, объём растёт очень быстро, и это легко заметить на примерах.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единицы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меняются единицы измерения и результат при увеличении радиуса.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площадь и объём меняются по-разному: чем больше размерность, тем сильнее рост при увеличении радиуса.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измерения длины, площади и объёма в геометрии.
</a:t>
            </a:r>
            <a:endParaRPr lang="en-US" sz="13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площадь поверхности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известное: радиус шара равен 5 см. Для площади поверхности подходит формула S = 4πR², потому что нужна именно внешняя граница тела.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оцениваем число: 100π ≈ 314 см². Такая запись удобна, когда требуется приблизительный ответ для проверки или сравнения.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значение: S = 4π·5² = 4π·25. Получаем точный ответ 100π см², не теряя π в вычислениях.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смысл: площадь поверхности должна быть больше площади одного круга с радиусом 5 см. Это подтверждает, что ответ выглядит разумно.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 диаметру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переводим диаметр в радиус: d = 12 см, значит R = 6 см. Без этого шага формулу площади поверхности применить нельзя.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формулу S = 4πR². Получаем S = 4π·6² = 4π·36, то есть 144π см².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в задачах на сферу чаще всего нужен именно радиус. Если дан диаметр, его всегда делят пополам перед вычислением.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объём шара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радиус шара равен 3 см. Для объёма используем формулу V = 4/3 πR³, потому что считаем всё внутреннее пространство.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прикидки можно взять π ≈ 3,14. Тогда объём получается чуть больше 110 см³, что помогает проверить, не ошиблись ли в вычислениях.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куб радиуса: 3³ = 27. Затем получаем V = 4/3 π·27 = 36π см³, не забывая про единицы объёма.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радиус, тем быстрее растёт объём. Поэтому даже небольшое увеличение шара заметно меняет результат в кубических сантиметрах.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радиус по известным данным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площади или объёма к радиусу и последующая проверка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напоминает, на что чаще всего нужно обращать внимание при решении задач по теме.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формул, а с невнимательностью к обозначениям и единицам измерения.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задачах по теме «сфера и шар».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содержит внутренность?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Нет. Сфера — это только поверхность, а внутренняя часть относится к шару. Важно различать границу и всё тело целиком.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и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Да. Большой круг получается, когда плоскость проходит через центр шара, поэтому его называют особым сечением сферы.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 см³?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Нет. Площадь измеряется в квадратных единицах: см², м² и так далее. Кубические единицы подходят только для объёма.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объём?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Да. При увеличении радиуса в 2 раза объём растёт в 2³ = 8 раз, потому что в формуле есть куб радиуса.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 шар без 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главное — не путать поверхность и тело. Если помнить три формулы, правильно выбирать радиус и проверять единицы, задачи по сфере и шару становятся понятными и решаемыми.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2026-07-27T06:36:41Z</dcterms:created>
  <dcterms:modified xsi:type="dcterms:W3CDTF">2026-07-27T06:36:41Z</dcterms:modified>
</cp:coreProperties>
</file>