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jpe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особенностей природы материков и рельефа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разнообразие рельефа и природы на различных материках.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природные условия формирования материков и рельефа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формировались миллионы лет под влиянием тектонических движений, вулканов, ледников и эрозии. Рельеф — это совокупность возвышенностей и понижений суши, которые продолжают меняться и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материки Земли и их природные особенности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известна саваннами, пустынями Сахара и тропическими лесами. Характерны обширные равнины и горные хребты, влияющие на разнообразие животного мира.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континент контрастов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славится Амазонкой — крупнейшей рекой, и высокими Андами. Здесь сочетаются влажные тропические леса с высокогорными и пустынными ландшафтами.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— мир тропиков и гор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обширную территорию, включая разнообразные климатические зоны от арктических лесов до тропических равнин. Здесь расположены тундра, тайга, степи и горные системы.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крупный материк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материков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представляют собой высокие возвышенности с крутыми склонами и острой формой вершины, влияющие на климат и население.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— возвышенные равнинные пространства с относительно ровной поверхностью, часто образованные вулканической активностью.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обширные плоские или слегка волнистые участки суши с небольшими перепадами высот, подходящие для сельского хозяйства и поселений.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Впадины и долины — пониженные участки рельефа, которые формируют русла рек и озёр, оказывая влияние на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9" y="1151418"/>
            <a:ext cx="1969952" cy="20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919" y="1151418"/>
            <a:ext cx="1969952" cy="200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3519" y="1151418"/>
            <a:ext cx="1969952" cy="2005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6119" y="1151418"/>
            <a:ext cx="1969952" cy="2005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горные системы материков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8" name="Text 2"/>
          <p:cNvSpPr txBox="1"/>
          <p:nvPr/>
        </p:nvSpPr>
        <p:spPr>
          <a:xfrm>
            <a:off x="4174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расположены в Азии и включают вершину Джомолунгма (Эверест) высотой 8849 м. Это молодые горы, формировавшиеся сравнительно недавно.
</a:t>
            </a:r>
            <a:endParaRPr lang="en-US" sz="1189" dirty="0"/>
          </a:p>
        </p:txBody>
      </p:sp>
      <p:sp>
        <p:nvSpPr>
          <p:cNvPr id="19" name="Text 3"/>
          <p:cNvSpPr txBox="1"/>
          <p:nvPr/>
        </p:nvSpPr>
        <p:spPr>
          <a:xfrm>
            <a:off x="4174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высочайший горный хребет мира
</a:t>
            </a:r>
            <a:endParaRPr lang="en-US" sz="1400" dirty="0"/>
          </a:p>
        </p:txBody>
      </p:sp>
      <p:sp>
        <p:nvSpPr>
          <p:cNvPr id="20" name="Text 4"/>
          <p:cNvSpPr txBox="1"/>
          <p:nvPr/>
        </p:nvSpPr>
        <p:spPr>
          <a:xfrm>
            <a:off x="25600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по западному побережью континента. Вершина Аконкагуа достигает 6961 м, а горы влияют на климат и растительность региона.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560100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протяжённые горы Южной Америки
</a:t>
            </a:r>
            <a:endParaRPr lang="en-US" sz="1400" dirty="0"/>
          </a:p>
        </p:txBody>
      </p:sp>
      <p:sp>
        <p:nvSpPr>
          <p:cNvPr id="22" name="Text 6"/>
          <p:cNvSpPr txBox="1"/>
          <p:nvPr/>
        </p:nvSpPr>
        <p:spPr>
          <a:xfrm>
            <a:off x="47026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раскинулись от Аляски до Мексики. Самая высокая точка — Денали (6190 м). Горы поддерживают разнообразие экосистем и являются источником рек.
</a:t>
            </a:r>
            <a:endParaRPr lang="en-US" sz="1189" dirty="0"/>
          </a:p>
        </p:txBody>
      </p:sp>
      <p:sp>
        <p:nvSpPr>
          <p:cNvPr id="23" name="Text 7"/>
          <p:cNvSpPr txBox="1"/>
          <p:nvPr/>
        </p:nvSpPr>
        <p:spPr>
          <a:xfrm>
            <a:off x="47026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— мощная горная система Северной Америки
</a:t>
            </a:r>
            <a:endParaRPr lang="en-US" sz="1400" dirty="0"/>
          </a:p>
        </p:txBody>
      </p:sp>
      <p:sp>
        <p:nvSpPr>
          <p:cNvPr id="24" name="Text 8"/>
          <p:cNvSpPr txBox="1"/>
          <p:nvPr/>
        </p:nvSpPr>
        <p:spPr>
          <a:xfrm>
            <a:off x="68452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древние горы с максимальной высотой до 1895 м, отличающиеся сглаженными формами. Они разделяют два материка и влияют на природные зоны.
</a:t>
            </a:r>
            <a:endParaRPr lang="en-US" sz="1189" dirty="0"/>
          </a:p>
        </p:txBody>
      </p:sp>
      <p:sp>
        <p:nvSpPr>
          <p:cNvPr id="25" name="Text 9"/>
          <p:cNvSpPr txBox="1"/>
          <p:nvPr/>
        </p:nvSpPr>
        <p:spPr>
          <a:xfrm>
            <a:off x="68452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— граница Европы и Азии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поверхности материков по формам рельефа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географический атлас,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распределении равнин, гор и плато определяют разнообразие климатических условий и возможностей освоения.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равнин Евразии способствует развитию сельского хозяйства, тогда как горы Южной Америки ограничивают освоение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материков: особенности и использование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значительную часть поверхности материков и являются основой для развития городов благодаря равнинному и удобному рельефу.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равнин способствуют активному сельскому хозяйству, что обеспечивает продовольственную безопасность и экономическое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рельефа материков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геологические и природные процессы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вершины и глубокие впадины материков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объекты, характеризующие рельеф материков и их разнообразие.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формируют высотные рекорды, а впадины демонстрируют глубочайшие участки суши, влияющие на климат и экосистемы.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справочник,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материков: особенности и известные примеры
</a:t>
            </a:r>
            <a:endParaRPr lang="en-US" sz="2464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Расположенное в Сибири, это плато характеризуется равнинным рельефом и низкими температурами, с глубоко прорезанными речными долинами и ледниковыми формами.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Центральносибирское плато — холодное возвышение Евразии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плато с равнинной поверхностью и отдельными холмами. Здесь находятся древние вулканические породы и высохшие речные русла.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Деканское плато — древний массив в Индии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плато занимает обширную территорию с высотой около 1000 метров. Здесь встречаются каньоны и вулканические образования, что делает ландшафт разнообразным и уникальным.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плато — сердце Южной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природу материков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материков зависит от их географического положения, высоты рельефа и удалённости от океанов. Например, в Африке преобладает тропический и экваториальный климат, обусловленные расположением близко к экватору.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Америке сочетаются влажные тропики, сухие области Патагонии и высокогорный климат Анд. Это формирует разнообразие природных зон от пустынь до густых лесов Амазонии.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ландшафтов на материках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Северной Америки представляют широкие равнины с густой травянистой растительностью, образующие важную сельскохозяйственную зону и поддерживающие разнообразную фауну.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на севере Евразии характеризуется хвойными лесами и болотистыми участками, обеспечивающими среду обитания для многих видов животных и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Африки — это открытые пространства с высокой травой и редкими деревьями, которые формируются под воздействием сезонных дождей и сухого периода.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пустыни: влияние рельефа на 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Байкал, расположенное в глубокой впадине, является самым глубоким и древним озером в мире, что подтверждает его уникальное биологическое разнообразие и экологическую важность.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Сахара занимает огромную площадь в северной Африке, формируясь под влиянием сухого климата и особенностей рельефа, таких как барьеры горных хребтов.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вокруг материков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омывают материки и занимают около 70% поверхности Земли, влияя на климат и циркуляцию воздушных масс.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океаны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 высокой вулканической и сейсмической активностью, включающая горные цепи и вулканы вдоль побережий Азии, Австралии и Америк.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огня Тихого океана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обеспечивают транспортные пути, ресурсы рыболовства и влияют на климат прибрежных регионов материков.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морей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коралловая система мира у берегов Австралии протяжённостью около 2300 км, поддерживающая богатую морскую флору и фауну.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Барьерный риф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на флору материков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низинах Амазонии, богатых осадками, развиваются густые тропические леса, представляющие наибольшее дерево- и видовое разнообразие растений в мире.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тундры на севере до пустынь и степей на юге Евразии флора отражает сочетание климатических условий и рельефных особенностей материка.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 в Евразии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в горах Евразии растительность меняется: снизу расположены леса, выше — луга, затем альпийские цветущие зоны без деревьев.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 Евразии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материков: особенности и примеры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открытые пространства обитают крупные животные, такие как слоны, львы и жирафы, адаптированные к сезонным изменениям среды.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Африки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пингвины и тюлени, обладающие особенностями для выживания в экстремальных холодных условиях.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Антарктиды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каждого материка отражает ландшафтные и климатические условия, что определяет разнообразие и распределение животных.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видового состава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северных регионах встречаются северные олени, волки и полярные совы, приспособленные к суровому климату и ограниченной растительности.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тундра Евразии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рельеф материков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вырубка лесов приводят к ускоренной эрозии почв, повреждению экологических систем и снижению плодородия земель.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антропогенного воздействия на почвы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террасирование земель и строительство инженерных сооружений существенно изменяют естественные формы поверхности, создавая новые ландшафты.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 в результате хозяйственной деятельности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природы материков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законы, ограничивающие вырубку лесов и охоту, что стало важным шагом в защите природных ресурсов.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законодательные ограничения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соглашение, объединяющее страны для совместной защиты природы и предотвращения утраты видов.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год: Конвенция о биологическом разнообразии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используются технологии для отслеживания загрязнений и принятия мер по их уменьшению в разных регионах мира.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мониторинг и контроль загрязнений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такие заповедники, как Йеллоустон и Крюгер, направленные на сохранение уникальных экосистем и биоразнообразия.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создание первых национальных парков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материков и рельефа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 аэрофотосъемка позволяют создавать детальные карты рельефа и выявлять изменения в природных объектах за короткий срок.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радаров и лидара помогает обнаруживать подледниковые озера Антарктиды, а геологоразведка изучает тектонические процессы и оценивает потенциал полезных ископаемых.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рельефа и природы в жизни планеты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природное разнообразие материков формируют климат и обеспечивают условия для жизни. Бережное отношение к экосистемам необходимо для сохранения планеты и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2026-05-10T23:49:31Z</dcterms:created>
  <dcterms:modified xsi:type="dcterms:W3CDTF">2026-05-10T23:49:31Z</dcterms:modified>
</cp:coreProperties>
</file>