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существительные: живые и неживые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отвечает на «кто?», а кто — на «что?»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слова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правильно задавать вопросы к словам, не путать живое и неживое и точнее писать тексты. Уже в 3 классе оно встречается в упражнениях очень часто.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581" y="1845684"/>
            <a:ext cx="24243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одушевлённые существительные
</a:t>
            </a:r>
            <a:endParaRPr lang="en-US" sz="2476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одушевлённым существительным относятся названия людей: ученик, мама, врач, космонавт. Такие слова отвечают на вопрос кто? и называют тех, кто живёт, думает и действует.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также относятся названия животных: кошка, медведь, воробей, кит. Они отвечают на вопрос кто?, потому что называют живых существ, которые двигаются, растут и дышат.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одушевлёнными могут быть и необычные персонажи: дракон, фея, Буратино. Если герой ведёт себя как живой, слово тоже воспринимается как одушевлённое.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в речи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к одушевлённым относят тех, кто говорит, действует или изображён как живой герой. Это помогает детям лучше понимать смысл слова и задавать правильный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неодушевлённые имена существительные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которые можно увидеть, потрогать или использовать: стол, книга, пенал, мяч. Они отвечают на вопрос что?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и явления природы, и события, и состояния: снег, дождь, праздник, улыбка. Эти слова обозначают не живых существ, а всё остальное в языке.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слово связано с чем-то важным или красивым, оно может быть неодушевлённым. Главное — не впечатление, а то, что слово обозначает и на какой вопрос отвечает.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кто? и что?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спрашиваем «кто?»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кто? подсказывает, что перед нами одушевлённое существительное. Так можно быстро найти слова девочка, кот, воробей или космонавт. Они называют живых существ и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спрашиваем «что?»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что? помогает узнать неодушевлённое существительное. К нему относятся слова тетрадь, дом, облако, мост. Они называют предметы и явления, а не живых существ.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вслух произнести слово и задать к нему вопрос: кто? или что? Это первый и самый удобный шаг для проверки.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следует понять, кого или что слово называет. Если это человек, животное или сказочный герой, слово обычно одушевлённое. Если предмет, явление или событие — неодушевлённое.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потренироваться на примерах: лиса — кто?, лес — что?, снеговик — кто? в сказке. Так правило запоминается быстрее и без лишней путаницы.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51913" y="2935447"/>
            <a:ext cx="290925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людей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 девочка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детей и взрослых относятся к одушевлённым существительным. Слова ученик, девочка, дедушка отвечают на вопрос кто? и называют живых людей в разных возрастах.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врач, водитель, космонавт, учитель тоже одушевлённые. Они обозначают людей по профессии или занятию, поэтому всегда помогают задать вопрос кто? без ошибки.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родные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мама, папа, бабушка, брат называют членов семьи. Это живые люди, значит, такие существительные относятся к одушевлённым и отвечают на вопрос кто?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речи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человеке, его имени, возрасте или роли, слово почти всегда будет одушевлённым. Это одна из самых понятных групп для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животных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тоже относятся к одушевлённым существительным. Слова собака, ёж, кит, воробей, муравей и лошадь отвечают на вопрос кто?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домашние животные, дикие звери, птицы и насекомые. Все они живые: двигаются, растут, дышат и могут подавать звуки.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предложениях такие слова ведут себя как названия живых существ. Если слово называет животное, его удобно проверять вопросом кто? — это надёжная подсказка.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— особый случай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растение, лучше сразу проверить школьное правило. Тогда не возникнет путаницы: в природе оно живое, а в русском языке чаще считается неодушевлённым.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смысл слова и вопрос не всегда совпадают полностью. Такое правило нужно просто запомнить и применять спокойно, без спешки и лишних догадок.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удивлять, потому что растения живые в природе. Но в языке важно не только то, живое ли это существо, а и как слово устроено грамматически.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грамматике названия растений чаще относят к неодушевлённым существительным. Берёза, ромашка, кактус, трава и клён обычно отвечают на вопрос что?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тексте кукла, робот или снеговик чаще воспринимаются как неодушевлённые слова. Они называют предметы или сделанные человеком вещи.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игра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может двигаться, говорить и действовать как живой. Тогда слово начинает звучать почти как одушевлённое, потому что важен смысл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ученика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не только на картинку, но и на текст. Если персонаж ведёт себя как живой, слово помогает лучше понять сказку и правильно определить группу.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и игра меняют привычные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и нарицательные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Одушевлённым или неодушевлённым может быть и имя собственное, и нарицательное: важны не только буквы, но и смысл слова.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Петя, Рекс, Москва — это собственные имена. Первые два связаны с живыми существами, а Москва называет город и относится к неодушевлённым.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помогает узнать имя собственное, но не подсказывает, кто перед нами. Чтобы не ошибиться, нужно задать вопрос кто? или что? и подумать о значении.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сомнительных словах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Услышь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произнеси слово вслух и подумай, кого или что оно называет. Так легче заметить, о живом существе речь или о предмете.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Задай вопрос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спроси: кто? или что? Если подходит вопрос кто?, слово чаще одушевлённое. Если отвечает на что?, оно относится к неодушевлённым.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слово с примерами: человек и котёнок — одушевлённые, ёлка, гриб и луна — неодушевлённые. Снеговик обычно тоже неодушевлённый, кроме сказки.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столбике легко собрать слова, которые отвечают на вопрос кто?: человек, собака, лиса, герой, пингвин. Рядом можно нарисовать живые силуэты или весёлых персонажей, чтобы сразу почувствовать: это одушевлённые существительные.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столбике — те, кто живёт и двигается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столбике разместятся слова на что?: книга, мяч, дорога, дождь, облако. Для картинки подойдут предметы и явления, которые не называют живых существ. Так сравнение становится наглядным и запоминается с первого взгляда.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столбике — всё, что можно потрогать или представить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разницу между двумя группами слов
</a:t>
            </a:r>
            <a:endParaRPr lang="en-US" sz="23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сортировка слов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пару слов и быстро раздели их: кот — дом, учитель — тетрадь. Первое слово отвечает на кто?, второе — на что?.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попробуй более весёлые пары: бабушка — облако, попугай — карандаш, ёж — ручка. Так правило тренируется как игра, а не как скучное задание.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сразу не ясен, задай вопрос и представь предмет или живое существо. Чем больше таких коротких сравнений, тем легче не путаться на уроке.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группу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правильную группу по вопросу и смыслу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думают, что если растение живое в природе, то оно обязательно одушевлённое. В русском языке это не так: дерево, трава, цветок и берёза обычно отвечают на что?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появляется со снеговиком и куклой. В обычной речи они чаще считаются неодушевлёнными, хотя выглядят почти как живые герои и очень любят привлекать внимание.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не смотри только на картинку. Сначала задай вопрос, потом проверь смысл слова — и язык сам подскажет правильный ответ.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бывает со сказочными персонажами. Если герой действует, разговаривает и ведёт себя как живой, слово может стать одушевлённым в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отвечают на вопрос кто? и называют людей, животных и сказочных героев. Эти слова помогают представить живое существо, которое действует и может быть персонажем истории.
</a:t>
            </a:r>
            <a:endParaRPr lang="en-US" sz="1285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отвечают на вопрос что? и называют предметы, явления, события и большинство растений. Они помогают назвать всё, что не является живым существом в языке.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сделай два шага: задай вопрос и проверь значение. Такой короткий приём спасает даже тогда, когда слово очень хитро прячется.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 легко найти слова для обеих групп: ученик и учитель отвечают на кто?, а парта и доска — на что?. Если посмотреть вокруг внимательно, правило сразу становится живым и понятным, как звонок на перемену.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на своих местах
</a:t>
            </a:r>
            <a:endParaRPr lang="en-US" sz="1201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назвать маму и кота — это одушевлённые слова. А диван и лампа будут неодушевлёнными, потому что называют предметы. Такая домашняя подборка помогает увидеть правило в обычной жизни, а не только в учебнике.
</a:t>
            </a:r>
            <a:endParaRPr lang="en-US" sz="725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слова тоже не скучают
</a:t>
            </a:r>
            <a:endParaRPr lang="en-US" sz="1244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тоже хватает примеров: прохожий и ворона отвечают на кто?, а автобус и лужа — на что?. Улица превращается в маленькую тренировочную площадку, где слова сами просят их разделить на две группы.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встречаются и люди, и вещи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знакомой детям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правила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людей, животных и некоторых сказочных героев. Они отвечают на вопрос кто?, поэтому легко находить их в тексте и в упражнениях.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явления и события, а также большинство растений. Они отвечают на вопрос что? и часто окружают нас в каждом предложении.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только два шага — задать вопрос и проверить значение слова, — различать группы станет намного проще. Тогда даже хитрые примеры больше не запутают.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различать одушевлённые и неодушевлённые существительные по вопросу и смыслу. Это простое правило помогает читать, писать и уверенно разбирать слова в 3 классе.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2026-05-22T01:37:26Z</dcterms:created>
  <dcterms:modified xsi:type="dcterms:W3CDTF">2026-05-22T01:37:26Z</dcterms:modified>
</cp:coreProperties>
</file>