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нашего края в XVI–XVIII веках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изменения в политике, экономике и культуре нашего региона.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события и перемены XVI–XVIII веков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край прошёл путь от Великого княжества Литовского до Речи Посполитой. В эти века формировались институты, расцветала экономика, менялись социальные отношения, а войны и реформы коренным образом влияли на развитие региона.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изменения государственной принадлежности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 века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находился под властью Великого княжества Литовского, со своей структурой управления и законами.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1569 год — Люблинская уния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Речи Посполитой, объединяющего Польшу и Литву в одно государство с общим Сеймом.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 XVI — XVII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польского влияния на администрации края и укрепление совместного управления.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интеграции региона в государственные структуры Речи Посполитой, несмотря на внутренние вызовы.
</a:t>
            </a:r>
            <a:endParaRPr lang="en-US" sz="10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Люблинской унии 1569 года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Равноправие шляхты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Уния обеспечила польской и литовской шляхте равные права в парламенте и органах власти, что усилило политическое сотрудничество и влияние дворянства.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сохранение отдельных администраций, польские нормы и традиции значительно влияли на управление, постепенно меняя юридические и управленческие практики.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политические трансформации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Польская культура стала более заметной в регионе, расширилось участие шляхты в государственных делах, что изменило облик государственной власти.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Экономика: рост и кризисы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кризисы, к концу XVII века бурное восстановление сельского хозяйства и торговли возрождало экономику региона.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вызвали временное падение, но долгосрочный рост подчеркивает устойчивость и адаптивность экономики края.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экономические отчёты, 1600–1700 гг.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Ливонская война разрушила многие поселения, вызвала значительные потери среди населения и повлияла на безопасность границ.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 их влияние на край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 Россией привела к территориальным изменениям, упадку хозяйства и массовому бегству крестьян с обжитых земель.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война ослабила военную и экономическую мощь края, подорвала городские и сельские центры ремёсел.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перемещения и разрушения влекли за собой переселение народов и меняли этнический состав региона.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структура края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власти отражают баланс между монархией и шляхетской демократией.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система основывалась на участии шляхты и ограничении монархической власти.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документы XVI–XVIII вв.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сооружения и роль замков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Мирский замок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замок XVI века, сочетавший оборонные и жилые функции, стал центром охраны и администрацией региона.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Несвижский замок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Величественный замок с элементами барокко, служивший резиденцией магнатов и местом проведения шляхетских собраний.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Лидский замок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Стратегическая крепость на западных границах, с гарнизоном и укреплениями, обеспечивавшая защиту от внешних угроз.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привела к появлению в крае кальвинистов и лютеран, усилив религиозное разнообразие и образовательные инициативы.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Брестская уния 1596 года объединила часть православных с католиками, создав новую униатскую конфессию, вызвавшую противоречия.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споры отражались в общественной жизни, создавая напряжённость между различными вероисповеданиями региона.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реформы и конфликты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типы построек края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Деревенское и городское строительство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Деревенские избы строились преимущественно из дерева, а в городах возводились каменные ратуши, церкви и костёлы, отражая социальный уровень жителей.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замки как памятники архитектуры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Мирский и Несвижский замки — образцы ренессанса и барокко, символизирующие военную мощь и культурное развитие края в XVI–XVIII веках.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686267"/>
            <a:ext cx="5597100" cy="24446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и сельский образ жизни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особенностей жизни в городе и селе с точки зрения организации, занятости и традиций.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село имели различные социальные и экономические структуры, отражающие особенности их образа жизни и экономической деятельности.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жизни в XVI–XVIII веках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81" y="2128302"/>
            <a:ext cx="224175" cy="25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764" y="2128402"/>
            <a:ext cx="224175" cy="25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47912"/>
            <a:ext cx="244327" cy="2171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34338"/>
            <a:ext cx="244327" cy="2443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праздники и обычаи XVI–XVIII вв.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христианский праздник с семейными застольями, пением колядок и посещением церкви, объединявший население края вне зависимости от социального положения.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праздник с катаниями на санях, сжиганием чучела зимы и угощениями, символизирующий прощание с зимой и встречу весны.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Купалье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возле костра и плетение венков на воде, приуроченные к летнему солнцестоянию, сопровождающиеся пением и танцами до утра.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Жатвенные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обряды благодарности за урожай с народными играми, угощениями и коллективным сбором плодов земли, укреплявшие общинные связи.
</a:t>
            </a:r>
            <a:endParaRPr lang="en-US" sz="112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Многонациональность края: разнообразие культур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еврейских общин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Еврейские поселения занимались ремёслами и торговлей, создавая собственные кварталы в городах и внося заметный вклад в экономику региона. Они сохраняли религиозные традиции и развивали образование.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Татарские слободы и участие в военной службе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Татары поддерживали исламскую культуру и веру, имели свои поселения — слободы, и играли важную роль в защите границ, служа в войсках региона веками.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католических монастырей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Католические монастыри становились центрами духовной жизни, образования и культуры, активно участвуя в формировании религиозных традиций и поддержании научных знаний.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общества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населения составляли крестьяне, выполнявшие основную экономическую функцию. Рост городов увеличивал долю горожан и усложнял социальные отношения.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доминирование крестьянства, при этом развивается средний класс горожан, влияющий на экономику и культуру региона.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данные XVIII века по региону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школы функционировали при церквях и монастырях, где обучение велось на церковнославянском и польском языках, обеспечивая базовую грамотность.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XVII века создавались коллегиумы и иезуитские школы с расширенной программой, включая математику, латинский и риторику, повышая уровень образования.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Полоцкий и Виленский коллегиумы стали важными центрами знаний, привлекая студентов из разных частей края и способствуя культурному развитию.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уровень грамотности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в городах края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754750" y="1362425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ремёсел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ремесла включали кузнечество, кожевенное и гончарное производство, обеспечивавшее местное население необходимыми предметами быта и инструментами.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754750" y="3239363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и цехи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в крупных городах служили центрами торговли, а цехи объединяли ремесленников, защищая их интересы и поддерживая качество продукции.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создавалась на старобелорусском и польском языках, отражая культурное многообразие края и его исторические события.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наследие края XVI–XVIII вв.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включают «Песнь о Битве при Орше» и «Поучения» Симеона Полоцкого, важные для национального самосознания.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рукописных и печатных книг способствовало развитию образования и поддержанию духовных традиций.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активно использовалась в административных и учебных целях, укрепляя связь между слоями 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оставалось доминирующей конфессией, с сильными традициями и многочисленными приходами на территории края.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Католицизм усилился благодаря унии 1596 года, образовав униатскую церковь, что повлияло на религиозную и культурную жизнь региона.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Протестантские течения, хотя и малочисленные, внесли вклад в развитие образования и участвовали в религиозных дебатах того времени.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разнообразие края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Разделы Речи Посполитой и последствия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раздела Речи Посполитой в конце XVIII века привели к утрате независимости и включению края в состав Российской и Австрийской империй с новыми порядками.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российских властей сказалось на административной системе, языковых правах и образовательной политике, что изменило жизнь местного населения.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0" y="2441308"/>
            <a:ext cx="9033600" cy="2655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1678825"/>
            <a:ext cx="4833000" cy="7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стал фундаментом для современного облика региона, сыграв ключевую роль в развитии общества, культуры и политического устройства, подготовив почву для будущих исторических событий.
</a:t>
            </a:r>
            <a:endParaRPr lang="en-US" sz="1222" dirty="0"/>
          </a:p>
        </p:txBody>
      </p:sp>
      <p:sp>
        <p:nvSpPr>
          <p:cNvPr id="5" name="Text 1"/>
          <p:cNvSpPr txBox="1"/>
          <p:nvPr/>
        </p:nvSpPr>
        <p:spPr>
          <a:xfrm>
            <a:off x="88625" y="501700"/>
            <a:ext cx="8940600" cy="10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эпохи XVI–XVIII веков для формирования края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2026-05-10T17:04:24Z</dcterms:created>
  <dcterms:modified xsi:type="dcterms:W3CDTF">2026-05-10T17:04:24Z</dcterms:modified>
</cp:coreProperties>
</file>