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были маленькими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первых играх, семье, книгах и добрых открытиях детства.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книгах и воспоминаниях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всегда интересно читать и вспоминать: в нём есть первые шаги, смешные ошибки, тёплые семейные истории и маленькие победы. Через такие рассказы мы лучше понимаем, как ребёнок растёт и открывает мир.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первых открытия маленького человека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детской кроватке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 просыпается, тянется к свету и сразу ищет знакомое лицо. Рядом лежат первые ботинки и мягкая погремушка, а день начинается с заботы, улыбок и новых движений.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Ложка, слово и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учится держать ложку, потом пробует произносить новые слова. Каждая удачная попытка вызывает радость у всей семьи, потому что даже самый маленький успех кажется большим событием.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фото на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снимке видно, как ребёнок сидит рядом с близкими и смотрит вокруг с удивлением. Такая фотография хранит не только лица, но и чувство тепла, уюта и первых общих радостей.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особенные любимые вещи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есть вещь, с которой особенно спокойно: мишка, кукла или маленькая машинка. Она становится почти настоящим другом и помогает не бояться темноты или новых мест.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 часто путешествует вместе с ребёнком по дому, двору и дороге в гости. Она слушает секреты, участвует в играх и терпеливо ждёт на подушке или полке.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самая простая вещь хранит самые тёплые воспоминания. Когда дети вырастают, они вспоминают её с улыбкой, будто встречают старого доброго знакомого.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играют дома и во дворе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 и догонялки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игры учат быстро бегать, ждать своего хода и радоваться встрече. А ещё в них почти всегда много смеха и весёлых криков.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 и фантазия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появляются домики, солнце, животные и сказочные герои. Рисунок помогает ребёнку придумывать истории и показывать, что у него на душе.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построение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кубиков можно сделать башню, мост или целый город. Такая игра учит терпению, аккуратности и умению спокойно исправлять ошибку.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зовёт бегать, ловить, бросать и снова смеяться. В такой игре дети становятся дружнее, потому что вместе им хочется побеждать и играть дальше.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всегда ждут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семейные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семейным столом ребёнок слышит добрые слова и учится говорить в ответ вежливо. Общие обеды, прогулки и чтение перед сном делают день спокойным и радостным.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Забота, которая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родители, бабушки и дедушки, мир кажется надёжным. Они помогают, объясняют, утешают и радуются успехам, даже самым маленьким.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детский сад и школу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новое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приходит с любопытством и немного стесняется. Он осматривается, слушает взрослых и привыкает к новым правилам и голосам.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друзья и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 находятся товарищи для игр, а день становится понятным и знакомым. Уже хочется рисовать, строить, отвечать и делиться.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учебные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Парта, тетрадь, буквы и звонок становятся важными знаками нового этапа. Маленькие успехи радуют особенно сильно, потому что за ними стоит старание.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узнаёт и называет себя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малыш учится уверенно говорить своё имя и фамилию. Потом он начинает отвечать, сколько ему лет, и это звучит очень гордо.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замечает, что у него есть любимые игры, книги и занятия. Так он постепенно узнаёт, что ему по-настоящему нравится.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сравнивает себя с другими и понимает: у каждого свой характер, привычки и настроение. Это помогает лучше дружить и меньше удивляться отличиям.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детские слова звучат смешно, но именно они запоминаются семье надолго. Такие ошибки становятся весёлыми историями, которые потом рассказывают снова и снова.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которые остаются в памяти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со свечами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торт, вокруг сияют шарики, а свечи ждут, когда их задуют. В этот момент ребёнок чувствует себя главным героем праздника, а фотография потом ещё долго напоминает о радости.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у ёлки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Ёлка светится огоньками, под ней лежат подарки, а в комнате пахнет праздником. Открытки, блестящая мишура и семейные снимки делают этот вечер особенно тёплым и волшебным.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Поездка, которую хочется вспомнить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самым ярким праздником становится не стол, а дорога с близкими. Новые места, смех в машине, пикник или прогулка оставляют в памяти ощущение свободы и общего счастья.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85306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71581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79171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73823"/>
            <a:ext cx="206700" cy="20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детские чувства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приходит быстро: новая игра, похвала или подарок мгновенно делают день светлее. Ребёнок умеет смеяться так, будто счастье поместилось в ладошку.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 вызывают широкие глаза и множество вопросов. Малыш может удивиться всему: снегу летом, смешной букве или тому, как быстро растёт цветок.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удалось завязать шнурки, выучить стих или построить высокую башню, ребёнок сияет от гордости. Ему важно знать, что старание замечают.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смех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пугает темнота, громкий звук или странный шорох. Но рядом с близкими страх уменьшается, а потом может превратиться в весёлый смех.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не получилось или игрушку не дали сразу, настроение может испортиться. Но детская обида часто проходит так же быстро, как и появилась.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правила, которые делают жизнь доброй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руки, убирать вещи и здороваться — это маленькие привычки, которые помогают дому и классу жить спокойно. Когда каждый знает свой порядок, всем легче дружить и не ссориться.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«спасибо», «пожалуйста» и умение ждать своей очереди учат уважению. Такие простые правила делают общение теплее, а обычный день — добрее и понятнее для всех.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историях хорошие привычки часто показывают через поступки героев. Ребёнок видит, что доброта начинается с мелочей: помочь, уступить, поделиться и не забыть попрощаться.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дни и каникулы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двор, дача и парк становятся настоящей площадкой для приключений. Велосипед, качели, самокат и бег по траве дарят свободу, а солнце делает каждый день особенно длинным и весёлым.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запоминаются запахом травы, брызгами воды и вкусом пикника на свежем воздухе. В это время у детей больше игр, смеха и времени, чтобы придумывать свои маленькие открытия.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года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возрасту особенно заметно, как ребёнок экспериментирует со словами и иногда говорит очень смешно.
</a:t>
            </a:r>
            <a:endParaRPr lang="en-US" sz="2153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раннем возрасте детские оговорки, вопросы и рисунки часто становятся семейными историями, потому что в них видно живое развитие речи и воображения.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НМИЦ здоровья детей Минздрава России, материалы о речевом развитии детей раннего возраста
</a:t>
            </a:r>
            <a:endParaRPr lang="en-US" sz="75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детство важно для взрослого человека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детстве появляются первые интересы: кто-то тянется к книгам, кто-то к музыке, спорту или рисованию. Эти увлечения нередко остаются с человеком надолго.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учат замечать добро, доверять близким и не бояться пробовать новое. От первых успехов и маленьких побед часто растут уверенность и смелость.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впечатления становятся основой характера. То, как с ребёнком разговаривали, играли и поддерживали его, помогает понять, почему он любит, боится или мечтает именно так.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маленьком возрасте напоминают, что взрослый человек тоже когда-то учился всему по шагам. Это помогает быть терпеливее к себе и внимательнее к другим.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 и семейные альбомы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Старый снимок сразу возвращает к прошлому: на нём видны рост, одежда, причёска и любимая игрушка. Даже маленькая деталь помогает узнать знакомый дом или двор.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Семейный альбом хранит не только лица, но и настроение времени. Когда рядом есть подпись с годом и местом, фотография превращается в маленькую историю о детстве.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детство с течением времени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2744800" y="2288994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телевизоры, затем компьютеры и мобильные телефоны. Игры стали разнообразнее, но детские радости по-прежнему строились вокруг друзей, семьи и любопытства.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243278" y="3882200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играли во дворе, читали бумажные книги, мастерили игрушки сами и ждали у окна друзей. Важными были сказки, живое общение и придуманные игры.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5257025" y="3247668"/>
            <a:ext cx="2378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есть новые игрушки, техника и больше возможностей узнавать мир. Но главное осталось прежним: желание играть, задавать вопросы, дружить и открывать новое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88833"/>
            <a:ext cx="206700" cy="18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воспоминания о детстве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Ценить 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семейных обедах, чтении перед сном и заботливых руках взрослых напоминают, что дом — это место, где тебя ждут и понимают.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доброту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вспоминаешь, как тебя утешали или радовали маленьким сюрпризом, лучше понимаешь цену добрым словам, вниманию и тёплому участию в жизни другого человека.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Дорожить дружбой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игры, секреты и смешные приключения учат договариваться, делиться и поддерживать. Именно так обычное детское общение превращается в настоящую дружбу.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Радоваться простому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воспоминания часто хранят прогулку, вкус пирога, новую книжку или весёлый смех. Они учат замечать, что счастье прячется в обычных днях.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делают воспоминания живыми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пирога из кухни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вспомнить тёплый запах пирога, и сразу возвращается уютный вечер дома. На столе стоит чай, рядом лежит книга, а за окном уже темнеет. Такая деталь делает воспоминание почти осязаемым.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качелей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качелей, пыльная дорожка и звонкий смех друзей мгновенно создают картину летнего двора. В этом простом шуме слышится свобода, движение и радость игры, которую легко узнать даже через много лет.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игрушка и тёплая ладонь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игрушка в руках и ладонь взрослого рядом помогают почувствовать себя в безопасности. Такие маленькие знаки заботы остаются в памяти надолго, потому что с ними связаны доверие, спокойствие и любовь.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хочется сохранить из детства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Хочется сохранить любознательность — привычку спрашивать, рассматривать, удивляться и не бояться нового. Именно она помогает учиться с интересом и замечать мир вокруг внимательнее.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важно сохранить доверие к людям и умение радоваться простым вещам: прогулке, книге, игре, доброму слову. Эти качества делают жизнь теплее и легче.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хочется не потерять желание играть, придумывать и верить в хорошее. Оно помогает оставаться живым, открытым и добрым даже тогда, когда человек вырастает.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— начало большой и доброй истории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учит нас дружить, читать, задавать вопросы и удивляться каждому дню. Именно тогда в памяти остаются близкие люди, игрушки, книги и первые радости, которые согревают всю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2026-05-24T00:25:42Z</dcterms:created>
  <dcterms:modified xsi:type="dcterms:W3CDTF">2026-05-24T00:25:42Z</dcterms:modified>
</cp:coreProperties>
</file>