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54 страны, более 1,4 млрд жителей; второй по площади континент с разнообразными природными зонами.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Африки: география, население и хозяйство
</a:t>
            </a:r>
            <a:endParaRPr lang="en-US" sz="32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материк, где география формирует государства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лежит между Атлантическим и Индийским океанами и пересекается экватором. Колониальные границы часто расходятся с территориями народов, а разный ресурсный потенциал и уровень экономики по-разному влияют на развитие стран.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деление стран Африки
</a:t>
            </a:r>
            <a:endParaRPr lang="en-US" sz="292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Африке заметна более высокая урбанизация, а земледелие часто опирается на средиземноморские условия и оазисы. Это влияет на структуру занятости и хозяйственный уклад регионов.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Африке преобладают влажные леса бассейна Конго, соседствующие с богатыми месторождениями полезных ископаемых. Такое сочетание формирует и природные риски, и сырьевую специализацию.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Африке выделяются рифтовые долины, высокогорья и крупные национальные парки, важные для экологии и туризма. На юге Африки сильнее развиты промышленность и транспортная инфраструктура.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Африки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демографические «центры притяжения» сосредоточены в нескольких государствах, сильнее всего влияя на средние показатели континента.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неравномерно: высокая концентрация в отдельных странах означает большие различия в спросе на образование, рабочие места и услуги.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 данным демографических сводок (точный источник и год не указаны в исходном материале).
</a:t>
            </a:r>
            <a:endParaRPr lang="en-US" sz="9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ландшафты Африки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леса Конго и экваториальные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Африки занимает Сахара — крупнейшая в мире горячая пустыня. В центральной части расположен бассейн Конго с влажными экваториальными лесами, поддерживающими богатое биоразнообразие.
</a:t>
            </a:r>
            <a:endParaRPr lang="en-US" sz="1511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горно-платформенные области Востока и Юга
</a:t>
            </a:r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экваториальных лесов тянутся саванны — самая распространённая природная зона Африки. Восточно-Африканская рифтовая зона и высокие плоскогорья соседствуют с южными плато, степями и местами пустынных ландшафтов.
</a:t>
            </a:r>
            <a:endParaRPr lang="en-US" sz="14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 площади
</a:t>
            </a:r>
            <a:endParaRPr lang="en-US" sz="287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площадь не гарантирует высокую плотность населения и развитую инфраструктуру: внутри больших государств освоенность сильно различается.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крупнейших стран заметен широкий диапазон по размерам. Неоднородность заселения и логистики усиливает региональные контрасты внутри государств.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площади стран — по справочным географическим сведениям (точный источник не указан в исходном материале).
</a:t>
            </a:r>
            <a:endParaRPr lang="en-US" sz="9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36275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культурное разнообразие стран Африки
</a:t>
            </a:r>
            <a:endParaRPr lang="en-US" sz="2247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как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континенте используют арабский, английский, французский, португальский, суахили и сотни местных языков. В разных странах официальных языков бывает несколько.
</a:t>
            </a:r>
            <a:endParaRPr lang="en-US" sz="1070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языковой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связано с колониальным наследием и сложным этническим составом населения. Поэтому языки часто выполняют и управленческую, и общественную роль.
</a:t>
            </a:r>
            <a:endParaRPr lang="en-US" sz="1075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многоязычные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Нигерия, Камерун, Эфиопия и Южная Африка относятся к наиболее многоязычным странам. В таких государствах коммуникация и образование требуют согласования языковой политики.
</a:t>
            </a:r>
            <a:endParaRPr lang="en-US" sz="100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через повседневные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проявляется в религиях, традициях, типах поселений и народном искусстве. Эти различия влияют на хозяйственные привычки и формы занятости.
</a:t>
            </a:r>
            <a:endParaRPr lang="en-US" sz="1075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языка, культуры 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традиции определяют способы производства и быт, язык становится частью экономической жизни. Это хорошо видно в ремеслах, торговле и локальных системах распределения.
</a:t>
            </a:r>
            <a:endParaRPr lang="en-US" sz="10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хозяйство стран Африки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из исходного описания: ресурсы и сельское хозяйство → сырьё и переработка → транспорт и экспорт → валютные доходы → инфраструктура, занятость и города, плюс рост услуг через цифровые технологии.
</a:t>
            </a:r>
            <a:endParaRPr lang="en-US" sz="12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Нигерии и Анголе значительную роль играет добыча нефти и природного газа: именно сырьевой сектор формирует доходы и бюджетные поступления. При этом экономика становится чувствительной к внешним ценам.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Замбия и ДР Конго известны медью и кобальтом, важными для промышленности и производства аккумуляторов. Эти металлы поддерживают экспортную ориентацию и стимулируют развитие смежных отраслей.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Ботсвана занимает заметное место в добыче алмазов, а Египет, Марокко и Тунис развивают также промышленность, транспорт и туризм. Такая комбинация помогает снизить зависимость от одного вида продукции.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специализация приносит доходы, но делает бюджеты уязвимыми к колебаниям мировых цен и спроса. Поэтому многим странам нужен переход к более устойчивой, диверсифицированной структуре хозяйства.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 основа экономики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уровне экономического развития
</a:t>
            </a:r>
            <a:endParaRPr lang="en-US" sz="284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между островными государствами, индустриально развитыми странами и государствами с ограниченными возможностями роста.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чисел видно: различия по уровню доходов связаны с диверсификацией экономики, масштабом и устойчивостью институтов. 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исходном материале указаны страны-группы без числовых значений; диаграмма сделана иллюстративно на основе описания.
</a:t>
            </a:r>
            <a:endParaRPr lang="en-US" sz="9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Каир: плотная городская сеть вокруг Нила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вырос в плотный мегаполис, где транспорт, жильё и рабочие места тянутся вдоль ключевых направлений развития. Для иллюстрации подойдут городские панорамы и кадры городского движения, показывающие масштаб агломерации.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Лагос: быстрый рост и давление на инфраструктуру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демонстрирует, как миграция из сельских районов усиливает темпы урбанизации. Городу приходится одновременно расширять жильё, энергетику, водоснабжение и общественный транспорт, чтобы справляться с растущим спросом.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Киншаса, Йоханнесбург и Найроби: разные траектории одной городской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Киншаса, Йоханнесбург и Найроби объединяет общий механизм притяжения: молодёжь, новые рабочие места и развитие городских услуг. Для визуального ряда уместны карты агломераций и фото деловых районов, демонстрирующие различия городской среды.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мегаполисы и как урбанизация меняет повседневность
</a:t>
            </a:r>
            <a:endParaRPr lang="en-US" sz="1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891" y="1038300"/>
            <a:ext cx="3088069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межгосударственные объединения, которые помогают странам координировать торговлю, безопасность и проекты инфраструктуры. Эффект объединений зависит от устойчивости политики и уровня реального сотрудничества.
</a:t>
            </a:r>
            <a:endParaRPr lang="en-US" sz="1577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форматы шире по составу и легче дают общие рамки, тогда как «узкие» объединения чаще концентрируются на практических проектах и торговых связях. В любом случае результат определяется политической стабильностью.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членству региональных объединений (официальные сайты и справочные базы, без указания единого года).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стран Африки
</a:t>
            </a:r>
            <a:endParaRPr lang="en-US" sz="27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 и стабильность государств
</a:t>
            </a:r>
            <a:endParaRPr lang="en-US" sz="2525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встречаются президентские республики, парламентские системы и монархии, например Марокко и Эсватини. Формат власти влияет на скорость решений, контроль институтов и доверие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определяется качеством государственных институтов, процедурой выборов, дисциплиной армии и полиции, а также тем, как выстроены отношения между регионами и группами населения.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развитие тормозят пограничные конфликты, внутренние противоречия и слабый административный контроль. Эти факторы затрудняют управление территорией и подрывают экономические планы.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Африки: высокая доля людей младше 25 лет
</a:t>
            </a:r>
            <a:endParaRPr lang="en-US" sz="191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стран континента возрастная структура заметно «молодая», поэтому потребность в рабочих местах растёт вместе с выходом новых поколений на рынок труда.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населения одновременно создаёт шанс для экономического рывка и риск без инвестиций в образование, здравоохранение и занятость.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демографические тенденции стран Африки (без привязки к конкретной выборке данных на уровне слайта).
</a:t>
            </a:r>
            <a:endParaRPr lang="en-US" sz="9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здоровье и качество жизни: что сильнее всего различается
</a:t>
            </a:r>
            <a:endParaRPr lang="en-US" sz="190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 доступ к школам
</a:t>
            </a:r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Африке и в ряде стран Восточной и Южной Африки показатели выше, но в зонах конфликтов чаще встречаются нехватка школ и неравный доступ к обучению.
</a:t>
            </a:r>
            <a:endParaRPr lang="en-US" sz="118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и 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сохраняются дефицит медицинских работников и ограничения по доступности помощи. Это отражается на профилактике и лечении, особенно у детей и уязвимых групп.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как базовое условие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чистой воде повышает риск инфекционных заболеваний и осложнений. Улучшение водоснабжения напрямую связано с ростом продолжительности жизни.
</a:t>
            </a:r>
            <a:endParaRPr lang="en-US" sz="106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уязвимость к инфекциям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детская уязвимость часто усиливается дефицитом профилактики и санитарных условий. При этом качество медицинских программ заметно влияет на выживаемость и развитие детей.
</a:t>
            </a:r>
            <a:endParaRPr lang="en-US" sz="10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конфликта к восстановлению и устойчивому развитию
</a:t>
            </a:r>
            <a:endParaRPr lang="en-US" sz="227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кризиса к восстановлению управления, экономики и занятости (подход, релевантный для Судана, Сомали, ДР Конго и Мали).
</a:t>
            </a:r>
            <a:endParaRPr lang="en-US" sz="12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природное наследие стран Африки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и Танзания строят привлекательность вокруг сафари и национальных парков, где сохраняются крупные популяции животных. Для наглядности подходят фотографии саванн и миграционных маршрутов.
</a:t>
            </a:r>
            <a:endParaRPr lang="en-US" sz="134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концентрирует интерес на древних памятниках, Марокко — на исторических городах и культурных маршрутах, а ЮАР — на ландшафтах, побережье и заповедниках. Это разнообразие формирует разные туристические сценарии.
</a:t>
            </a:r>
            <a:endParaRPr lang="en-US" sz="134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даёт валютные доходы и рабочие места, усиливает сферу услуг, но остаётся чувствительным к безопасности, транспортной доступности и сохранности природных территорий.
</a:t>
            </a:r>
            <a:endParaRPr lang="en-US" sz="13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транспортные коридоры Африки
</a:t>
            </a:r>
            <a:endParaRPr lang="en-US" sz="288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— железные дороги, автомагистрали и речные пути — влияют на стоимость перевозок нефти, руд, зерна и промышленных товаров.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надёжнее коридоры между портами и внутренними районами, тем легче торговле масштабироваться и тем выше стимул к региональной интеграции.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транспортно-торговая логика для припортовых направлений (без расчёта показателей в конкретных единицах).
</a:t>
            </a:r>
            <a:endParaRPr lang="en-US" sz="9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проблемам относятся бедность, неравенство и политическая нестабильность. Быстрый рост населения усиливает нагрузку на услуги, а засухи и дефицит воды осложняют развитие сельского хозяйства.
</a:t>
            </a:r>
            <a:endParaRPr lang="en-US" sz="1384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трудности создают слабая промышленная база и зависимость от экспорта сырья. Когда мировой спрос падает, уязвимыми становятся бюджеты, занятость и планы инвестиций.
</a:t>
            </a:r>
            <a:endParaRPr lang="en-US" sz="1534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роста связаны с энергетикой, в том числе солнечной генерацией, а также с цифровыми сервисами. Развитие данных отраслей помогает создавать рабочие места и улучшать доступность услуг.
</a:t>
            </a:r>
            <a:endParaRPr lang="en-US" sz="1439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 агротехнологии, переработка сырья и расширение внутренней торговли. Выигрывают страны, которые включают региональные рынки и наращивают кооперацию вместо изоляции.
</a:t>
            </a:r>
            <a:endParaRPr lang="en-US" sz="151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точки роста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Африки: континент контрастов и перспектив
</a:t>
            </a:r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различия по площади, населению, ресурсам и уровню развития, но её объединяют общие исторические процессы, молодая демография и стремление к региональной интеграции. Будущее — за модернизацией, образованием и превращением ресурсов в устойчивый рост.
</a:t>
            </a:r>
            <a:endParaRPr lang="en-US" sz="4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2026-05-12T00:36:49Z</dcterms:created>
  <dcterms:modified xsi:type="dcterms:W3CDTF">2026-05-12T00:36:49Z</dcterms:modified>
</cp:coreProperties>
</file>