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человека: обзор и ключевые темы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наследственности, генетических болезней и роли генов в организме.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развития генетики человека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первых идей о наследственности в древности до открытия законов Менделя и структуры ДНК в XX веке. Сегодня генетика объединяет медицину, антропологию и биотехнологии, изучая наследование и мутации для защиты генофонда вида.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кариотипа и наследование хромосом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структура кариотипа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 включает 46 хромосом — 22 пары аутосом и пару половых (XX или XY). Он определяет генетический набор каждого индивида и служит основой для передачи наследственной информации.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митоза и мейоза в наследовании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обеспечивает точное размножение соматических клеток с сохранением кариотипа. Мейоз снижает набор до гаплоидного, создавая генетическое разнообразие за счет кроссинговера и случайного распределения хромосом.
</a:t>
            </a:r>
            <a:endParaRPr lang="en-US" sz="99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Доминантные и рецессивные признаки: механизмы наследования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Доминантные аллели проявляются в фенотипе даже при одной копии, обеспечивая активное влияние гена. Такой механизм позволяет объяснить проявление признаков у гетерозиготных индивидов.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— система групп крови AB0: аллели A и B доминируют над O. Их сочетания у родителей прогнозируют разнообразие групп крови у потомства, демонстрируя законы Менделя.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Рецессивные признаки выражаются только при наличии двух копий рецессивных аллелей, что обуславливает скрытую передачу таких признаков через поколения без проявления.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Моногенные заболевания: примеры и типы наследования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Муковисцидоз развивается при аутосомно-рецессивном наследовании и характеризуется нарушением функций слизистых желез, встречается с частотой около 1:2500 в Европе.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А связана с X-хромосомой и вызывает нарушение свертываемости крови. Женщины обычно носители, мужчины страдают от болезни значительно чаще.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Хантингтона — аутосомно-доминантная патология с поздним началом, приводящая к нейродегенерации после 30 лет и проявляющаяся прогрессирующими нарушениями движения и когниции.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Моногенные заболевания демонстрируют четкие схемы наследования, что облегчает выявление носителей и позволяет прогнозировать риск возникновения у потомков.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Мультифакторные заболевания: влияние генов и среды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Идентификация генетических факторов (1900-1960)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выявили, что некоторые болезни обусловлены взаимодействием нескольких генов и внешних факторов, что усложнило понимание наследования и диагностику.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 наследуемых компонентов (1970-2000)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разработаны методы генетического анализа, выявляющие вклад отдельных генов в развитие болезней, таких как диабет и гипертония, с учетом влияния образа жизни.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подход (2000-настоящее время)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интегрируют данные о генах и окружающей среде, что позволяет точнее оценивать риски и разрабатывать индивидуализированные программы профилактики и лечения.
</a:t>
            </a:r>
            <a:endParaRPr lang="en-US" sz="92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мутаций и их влияние на здоровье человека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мутации: изменения в числе хромосом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мутации вызывают добавление или потерю целых хромосом. Они приводят к серьёзным врожденным патологиям, например, синдром Дауна возникает из-за трисомии 21-й хромосомы.
</a:t>
            </a:r>
            <a:endParaRPr lang="en-US" sz="1076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мутации: перестройки и делеции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структуры хромосом, такие как инверсии или делеции, могут нарушать функции многочисленных генов. Это часто вызывает наследственные синдромы с комплексной клинической картиной.
</a:t>
            </a:r>
            <a:endParaRPr lang="en-US" sz="1015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мутации: изменения в последовательности ДНК
</a:t>
            </a:r>
            <a:pPr algn="l" indent="0" marL="0">
              <a:lnSpc>
                <a:spcPct val="115000"/>
              </a:lnSpc>
              <a:buNone/>
            </a:pPr>
            <a:r>
              <a:rPr lang="en-US" sz="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изменения последовательности генов, например, точковые мутации, могут приводить к серьезным заболеваниям, включая муковисцидоз и серповидно-клеточную анемию, влияя на работу отдельных белков.
</a:t>
            </a:r>
            <a:endParaRPr lang="en-US" sz="98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Трисомия 21, ведущая к синдрому Дауна, характеризуется дополнительной хромосомой и встречается у 1 из 700 новорожденных, вызывая задержку развития и особенности внешности.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Клайнфельтера обусловлен наличием дополнительной X-хромосомы (XXY), что ведёт к нарушению полового развития и снижению фертильности у мужчин.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Шерешевского-Тёрнера возникает из-за отсутствия второй половой хромосомы (XO), проявляясь карликовостью, пороками сердца и бесплодием у женщин.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аномалии: происхождение и примеры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248542"/>
            <a:ext cx="5253300" cy="2024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сравнение видов наследственных заболеваний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и различия моногенных, хромосомных и полигенных заболеваний, их частота и особенности проявления.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в типах заболеваний требует индивидуального подхода в диагностике и лечении.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WHO, Genomics 2022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Летальные гены вызывают смерть эмбриона или ранние смертельные исходы, часто приводя к выкидышам или смерти в младенчестве, снижая рождаемость с подобными мутациями.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Летальные и полулетальные гены: значение и проявления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Полулетальные гены снижают жизнеспособность, но не всегда приводят к смерти, как в случае серповидноклеточной анемии, где гетерозиготы имеют защиту от малярии.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негативное влияние, такие гены сохраняются в популяциях за счет балансирующего отбора и адаптивных преимуществ в определённых условиях.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локализованные на половых хромосомах, наследуются иначе, чем на аутосомах, обеспечивая специфические закономерности передачи признаков, связанных с полом организма.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генов с полом: примеры и закономерности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Х-сцепленном наследовании мужские признаки проявляются при наличии одного мутантного аллеля из-за отсутствия второй Х-хромосомы, что делает их уязвимыми к таким заболеваниям.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женщин для проявления таких признаков необходимы два мутантных аллеля, так как вторая нормальная Х-хромосома обычно компенсирует дефект, снижая частоту болезней.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Y-сцепленные признаки встречаются редко и передаются только по мужской линии, как в случае гипертрихоза ушных раковин, иллюстрируя уникальность наследования на Y-хромосоме.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генетического анализа в медицине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методы, включая секвенирование и молекулярно-генетические тесты, дают возможность обнаружить мутации в отдельных генах, а амниоцентез и преимплантационная диагностика помогают выявить болезни на ранних этапах.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Кариотипирование позволяет выявлять числовые и структурные изменения хромосом, что важно для диагностики хромосомных аномалий и наследственных синдромов у пациентов.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генетические технологии: ключевые направления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 с помощью CRISPR/Cas9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CRISPR/Cas9 быстро и точно меняет определённые участки ДНК, позволяя исправлять мутации, вызывающие наследственные болезни. Это открывает перспективы лечения генетических нарушений и развития персонализированной медицины.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 и полное секвенирование генома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 вводит исправленные гены для восстановления функций клеток, а секвенирование всего генома помогает индивидуализировать лечение и прогнозировать заболевания, основываясь на генетическом профиле пациента.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аспекты применения генетических знаний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Вмешательство в человеческий геном вызывает глубокие этические вопросы, связанные с возможными последствиями и моральной ответственностью за изменение наследственных признаков.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 национальные биоэтические нормы призваны обеспечить информированное согласие и ответственность исследователей в целях уважения достоинства личности и общества.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конфиденциальности генетических данных и предотвращение дискриминации по генотипу являются важными задачами для сохранения прав и свобод пациентов.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наследственных заболеваний у человека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Носительство рецессивных мутаций чаще встречается в ограниченных популяциях, усиливая вероятность наследования генетических болезней у потомства.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Этнические группы имеют разные частоты распространения некоторых генетических заболеваний, например, талассемии среди жителей Средиземноморья и южной Азии.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Близкородственные браки приводят к повышенной гомозиготности, что значительно увеличивает риск проявления редких наследственных патологий.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мутагенов окружающей среды, включая химические и физические факторы, способствует появлению новых генетических изменений и увеличивает шанс заболеваний.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цель – прогнозировать вероятность рождения детей с наследственными патологиями с помощью анализа семейного анамнеза и генетических тестов.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Консультирование помогает интерпретировать результаты тестирования и разрабатывать профилактические меры для снижения риска и поддержки здоровья семьи.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имеет помощь семьям с частыми наследственными болезнями или необъяснимыми потерями детей, обеспечивая информированный выбор и психологическую поддержку.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консультирование: задачи и возможности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Полигенные заболевания обусловлены влиянием множества генов, которые в совокупности с внешними факторами формируют сложные патогенетические механизмы заболевания.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Полигенные заболевания: примеры и генетические факторы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оценки индивидуального риска применяются полигенные шкалы, позволяющие интегрировать генетические данные о сотнях геномных участков.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сахарный диабет II типа, предрасположенность к которому связана с более чем 100 генами, взаимодействующими с образом жизни и экологией.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примеры включают ишемическую болезнь сердца и шизофрению, которые также требуют комплексного подхода к диагностике и лечению.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Наследуемость интеллекта оценивается в 50–80%, что указывает на значительное генетическое влияние при сохранении важной роли среды.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поведения человека: основные исследования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DRD4, SLC6A4 и COMT ассоциируются со склонностью к различным поведенческим чертам и психическим состояниям, включающим зависимость и тревожность.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близнецов демонстрируют сложное взаимодействие генов и среды в формировании темперамента и психоэмоциональных особенностей личности.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генетики человека в медицине и обществе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должно сбалансировать стремление к улучшению качества жизни с обеспечением этических стандартов и недопущением генетической дискриминации.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Персонализированная медицина будет опираться на геномные данные для точного подбора лекарств и профилактики наследственных заболеваний с максимальной эффективностью.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0925" y="606"/>
            <a:ext cx="5193000" cy="51422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человека: ключ к здоровью и этике будущего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понимание генетики обеспечивает возможности для улучшения здоровья и индивидуальной медицины, в то же время требуя этической ответственности и осознанного подхода к наследственным закономерностям.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2026-05-10T09:11:11Z</dcterms:created>
  <dcterms:modified xsi:type="dcterms:W3CDTF">2026-05-10T09:11:11Z</dcterms:modified>
</cp:coreProperties>
</file>