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на з и с: как выбрать букву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правило, которое помогает писать приставки без ошибок.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это правило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часто встречаются в привычных словах, а ошибка в одной букве сразу заметна на письме. Правило опирается на звучание следующего согласного и помогает быстро выбирать нужную букву.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приставки изучаются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приставки без-/бес-, раз-/рас-, из-/ис-, воз-/вос-, низ-/нис-, чрез-/черес-. Их написание меняется в зависимости от следующего звука.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приставка может иметь два варианта написания в разных словах. Выбор не зависит от значения, а связан только с первым звуком после приставки.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выделить приставку, а затем определить, какой согласный или гласный идёт дальше. Именно это определяет букву з или с.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приставки важен не взгляд на букву, а её звучание в слове.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 согласным пишется з, перед глухим — с; после гласной сохраняется 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и школьный курс фонетики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выбор буквы в приставке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 звонкий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безжалостный, воззвать, издать, разбудить после приставки слышится звонкий согласный. Поэтому пишется буква з, и слово сохраняет правильный вид на письме.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 глухой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бесполезный, рассказ, исчезнуть, расписать после приставки слышится глухой согласный. В таких случаях пишется с, потому что именно так требует произношение.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приставки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 фонетике и морфемном разборе слова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написания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одна и та же приставка меняет букву только по следующему звуку.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выбор буквы определяется первым звуком после приставки, а не привычным написанием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орфографии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181900"/>
            <a:ext cx="554400" cy="49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29045" y="2131725"/>
            <a:ext cx="346313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приставкой без-/бес-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 согласным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безвкусный, безжизненный, бездомный пишется без-, потому что после приставки слышится звонкий согласный. Буква з сохраняется в соответствии с произношением.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звуку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приставки стоит в, пишется без-, как в слове безвкусный. Если после неё стоит с, пишется бес-, как в слове бесстрашный.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 согласным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бескрылый, бесстрашный, бесполезный пишется бес-, потому что следующий согласный глухой. Это хорошо видно при медленном разборе слова по составу.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приставками раз-/рас- и воз-/вос-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раз- пишется перед звонкими согласными: разбудить, разжечь, развеселить. Здесь после приставки слышится звонкий звук, поэтому сохраняется з.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рас- пишется перед глухими согласными: расписать, рассказать, распустить. После неё слышится глухой звук, и на письме появляется с.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воз- пишется перед звонкими согласными: возглавить, воззвать. В этих словах следующий звук помогает выбрать букву з без сомнений.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вос- пишется перед глухими согласными: воспеть, воскресить, восстановить. Все примеры показывают один и тот же принцип выбора буквы.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приставок в разных словах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общее правило сразу в нескольких парах приставок.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группах действует один принцип: буква зависит от первого звука после приставки, а не от самого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приведённые в школьном объяснении правила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таких слов нельзя выбирать букву только по началу слова — нужен морфемный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 материалам урока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начальное «з» относится к приставке. Поэтому сначала важно понять состав слова, а уже потом применять правило написания.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или корень?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состав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«рассказ» приставка «рас-» действительно есть: она помогает увидеть смысл и строение слова. После морфемного разбора становится понятно, где действует правило.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Опираемся на значение и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«здание» буква «з» входит в корень, поэтому к правилу приставок она не относится. Такой разбор защищает от ошибок и лишних догадок.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буквы в приставке: з или с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фонетическом признаке: учитывается первый звук после приставки.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 образцу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пропуском помогают быстро увидеть, как работает правило в реальных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решение определяется первым звуком после приставки: глухой требует с, а гласная сохраняет 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приставок на з и с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писать слово только по слуху и не выделять приставку. Тогда ученик не замечает, что именно после неё начинается проверка.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трудность возникает при морфемном разборе. Если корень и приставка определены неверно, буква выбирается по ошибочной модели.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путаницей звонких и глухих согласных. Особенно трудно, когда слово звучит быстро и различие между звуками кажется неочевидным.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спешка. Ученик не успевает проверить первый звук после приставки и записывает букву без последовательной проверки.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ошибок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ошибки чаще всего появляются на этапе звукового анализа, а не при самом написании буквы.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 — слабое различение звуков и неумение связать их с морфемным составом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ошибок по теме, без статистического обследования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7378" y="2135780"/>
            <a:ext cx="62336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способ запомнить правило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определи, какой звук стоит сразу после приставки. Именно он подсказывает, какую букву выбрать: з или с.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— з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приставки слышится звонкий согласный, в приставке пишется з. Так работают пары без-/бес-, раз-/рас-, воз-/вос-.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Глухой — 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следующий звук глухой, пишется с. Это помогает в словах бесполезный, расписать, восход и других подобных случаях.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держать в памяти образцы: беззвучный, бесстрашный, разбудить, расписать, издать, испугать, воззвать, восход.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на уроке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 словарной работы, диктантов и самостоятельных упражнений.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правила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приставок на з и с основано на фонетике: буква зависит от того, какой согласный звук стоит сразу после приставки.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без ошибок, нужно уметь быстро выделять приставку, различать звонкие и глухие согласные и проверять слово по составу.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полезно в частотных словах, которые часто встречаются в учебных текстах, диктантах и собственных высказываниях.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работает всегда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о первом звуке после приставки и уметь различать звонкие и глухие согласные, написание становится понятным и надёжным в самых разных словах.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2026-05-22T15:13:57Z</dcterms:created>
  <dcterms:modified xsi:type="dcterms:W3CDTF">2026-05-22T15:13:57Z</dcterms:modified>
</cp:coreProperties>
</file>