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селекции изучает создание новых сортов, пород и штаммов с нужными свойствами.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селекции как науки
</a:t>
            </a:r>
            <a:endParaRPr lang="en-US" sz="325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берет начало в одомашнивании растений и животных и в XIX веке обретает научную базу благодаря работам Дарвина, Менделя и Мичурина. Современная селекция объединяет различные биологические дисциплины.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научное становление селекции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 и пород с заданными хозяйственными признаками, учитывающих изменения требований и условий производства.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и продуктивности, а также устойчивости растений и животных к болезням и вредителям для надежного обеспечения питания.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вкусовых, питательных и технологических характеристик продукции в интересах потребителей и 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задачи селекции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50" y="1642900"/>
            <a:ext cx="218362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селекции: растения, животные, микроорганизмы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охватывает зерновые (пшеница, кукуруза), овощные (помидор, морковь), плодовые культуры (яблоня, вишня) с уникальными методами оценки и отбора.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бактерий, грибов и вирусов способствует получению штаммов для медицины, пищевой и биотехнологической промышленности.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крупный рогатый скот, птицу, овец, свиней с учетом продуктивности, здоровья и адаптации к условиям содержания.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объясняют наследование признаков, взаимодействие доминантных и рецессивных аллелей в потомстве.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 расщепление признаков создают генетическое разнообразие, необходимое для успешного отбора новых форм.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рекомбинации вносят новые наследственные вариации, расширяя исходный материал для селекции.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 позволяют эффективно идентифицировать и отбирать родительские формы с нужными свойствами.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селекции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целенаправленный выбор организмов с желательными признаками для скрещивания, обеспечивающий направленное улучшение пород и сортов.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стимулирует появление новых генетических вариантов с помощью химических и физических факторов, что применяется для создания устойчивых к болезням растений.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мутагенез в селекции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Межвидовое скрещивание позволяет получить гибриды, сочетающие лучшие качества разных видов, например, тритикале — гибрид пшеницы и ржи.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Внутривидовое скрещивание объединяет различные сорта одного вида для усиления ценных признаков и повышения урожайности.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как метод селекции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93737"/>
            <a:ext cx="3962400" cy="11037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методы селекции по сложности, скорости результата, рискам и стоимости, демонстрируя преимущества и недостатки каждого.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методы остаются востребованными, современные увеличивают эффективность, но требуют ресурсов.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современных исследований селекции растений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методов селекции растений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успехи селекции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айва Мичурина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Мичурин в 1920-х годах создал красный сорт айвы с улучшенным вкусом и устойчивостью. Этот успех стал базой для развития плодоовощной селекции в России.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коров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была выведена в Голландии и США для максимального повышения удоев молока, что значительно увеличило продуктивность животноводства в мире.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 Борлауг в 1960-х годах работал над высокоурожайными сортами пшеницы и риса, что обеспечило рост продовольственной безопасности в развивающихся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20-30%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растениеводства и животноводства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урожайности гибридных растений по сравнению с родительскими формами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проявляется в потомстве первого поколения, обеспечивая значительный прирост продуктивности и устойчивости к неблагоприятным факторам.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и массовый отбор животных с нужными признаками служит основой селекционной работы для улучшения пород и повышения продуктивности в сельском хозяйстве.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животных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пород как генетических ресурсов и комбинирование их в гибриды позволяет объединять лучшие свойства разных линий и создавать новые, более эффективные виды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 ускоряет распространение ценных генетических качеств в популяции, что способствует быстрым улучшениям и оптимизации производственных характеристик.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позволяет создавать штаммы-продуценты важных веществ, таких как антибиотики и ферменты, что существенно расширяет возможности медицины и промышленности.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специализированных бактерий в пищевой промышленности, например для кислотообразования в йогуртах, демонстрирует важность этих методов для улучшения качества и безопасности продуктов.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значение и примеры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в селекции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трансгенных культур, таких как кукуруза, устойчивая к вредителям, и картофель, устойчивый к вирусам, позволяет повысить урожайность и снизить потери урожая. Эти методы расширяют экономический потенциал агропромышленности.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 и трансгенные животные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технологии CRISPR/Cas9 для точного изменения ДНК ускоряет получение новых полезных признаков. Примером служит трансгенный лосось с увеличенной скоростью роста, что повышает эффективность аквакультуры.
</a:t>
            </a:r>
            <a:endParaRPr lang="en-US" sz="12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и маркировка трансгенных продуктов, например сои и кукурузы в России, способствует информированности потребителей и соблюдению международных стандартов качества.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Биоэтические дискуссии охватывают вопросы влияния ГМО на природу, оценку долгосрочных последствий и права потребителей на выбор продуктов.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 внедрения ГМО проводится для защиты экосистемы и здоровья человека, включая тщательные испытания и мониторинг после выпуска продуктов в среду.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деятельности с ГМО осуществляется на национальном уровне в России, ЕС и США, обеспечивая соответствие стандартам и международным договорам по безопасности.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безопасность и законодательство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способствует значительному росту урожайности, например, урожайность пшеницы в России увеличилась на 40% за последние полвека благодаря новым сортам.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продукции, как у молочных коров голштинской породы, обеспечивает высокие надои и сбалансированное питание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культур и животных к заболеваниям и стрессам снижает потери и укрепляет продовольственную безопасность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селекции для сельского хозяйства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связан с внедрением селекционных сортов и современных агротехнологий, что увеличивает продуктивность с минимальными затратами ресурсов.
</a:t>
            </a:r>
            <a:endParaRPr lang="en-US" sz="108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важную роль селекции в повышении эффективности сельского хозяйства и обеспечении продовольственной безопасности страны.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2021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пшеницы благодаря селекции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генетического разнообразия угрожает устойчивости культур и пород, снижая адаптивный потенциал перед болезнями и изменениями окружающей среды.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изменения требуют разработки новых сортов и пород, способных переносить экстремальные температуры и засуху, что усложняет задачу селекции.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финансирования и спорные биоэтические вопросы вокруг ГМО усложняют развитие и внедрение инновационных технологий в селекционную практику.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вызовы селекции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селекции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искусственного интеллекта в генетику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ИИ и больших данных позволяет анализировать сложные генетические взаимодействия, ускоряя процесс отбора и создания новых устойчивых сортов с заданными характеристиками.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Направленная мутагенеза и генная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направленной мутагенезы и генного редактирования, такие как CRISPR, дают возможность быстро и точно внедрять полезные мутации без случайных изменений ДНК.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сортов, устойчивых к климатическим стрессам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 разработку гибридов, выдерживающих засуху, перепады температур и вредителей, что крайне важно для стабильного производства в условиях изменяющегося климата.
</a:t>
            </a:r>
            <a:endParaRPr lang="en-US" sz="1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поддержка генетических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семян, например, Всероссийский институт генетических ресурсов растений имени Н.И. Вавилова, осуществляют сохранение и воспроизводство генетического материала для будущих исследований и селекции.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исходного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фонд состоит из дикорастущих и культурных форм, который является базой для создания новых сортов и пород с разнообразными ценными признаками.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фонд и его роль в селекции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объединяет традиционные и современные методы для устойчивого развития сельского хозяйства, обеспечивая продовольственную безопасность и адаптацию к глобальным вызовам будущего.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селекции как науке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2026-05-10T07:28:39Z</dcterms:created>
  <dcterms:modified xsi:type="dcterms:W3CDTF">2026-05-10T07:28:39Z</dcterms:modified>
</cp:coreProperties>
</file>