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image" Target="../media/image-8-8.jpe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8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 — материк ярких природных контрастов и древней истории
</a:t>
            </a:r>
            <a:endParaRPr lang="en-US" sz="2854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пустынь, саванн, древних цивилизаций и быстрых перемен.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в центре географии и истории человечества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помогает понять, как связаны климат, природные зоны, ресурсы и развитие стран. Здесь соседствуют экватор, жаркие пустыни, влажные леса и древнейшие культурные традиции.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протяжённость материка объясняет разнообразие климата, ландшафтов и природных зон от Средиземноморья до южных окраин.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тыс. км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на такое расстояние Африка вытянута с севера на юг, поэтому на материке заметны различия природных условий.
</a:t>
            </a:r>
            <a:endParaRPr lang="en-US" sz="1141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географический атлас; общегеографические справочные данные
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Африки: от пустынь до влажных лесов
</a:t>
            </a:r>
            <a:endParaRPr lang="en-US" sz="2201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06625" y="1570700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Сахара на севере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крупнейшая жаркая пустыня мира, где господствуют песчаные и каменистые пространства, очень сухой воздух и резкие перепады температур между днём и ночью.
</a:t>
            </a:r>
            <a:endParaRPr lang="en-US" sz="1082" dirty="0"/>
          </a:p>
        </p:txBody>
      </p:sp>
      <p:sp>
        <p:nvSpPr>
          <p:cNvPr id="11" name="Text 3"/>
          <p:cNvSpPr txBox="1"/>
          <p:nvPr/>
        </p:nvSpPr>
        <p:spPr>
          <a:xfrm>
            <a:off x="5106625" y="233213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леса Конго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центральной части материка расположены густые экваториальные леса с богатой растительностью, высокой влажностью и множеством видов животных и растений.
</a:t>
            </a:r>
            <a:endParaRPr lang="en-US" sz="1082" dirty="0"/>
          </a:p>
        </p:txBody>
      </p:sp>
      <p:sp>
        <p:nvSpPr>
          <p:cNvPr id="12" name="Text 4"/>
          <p:cNvSpPr txBox="1"/>
          <p:nvPr/>
        </p:nvSpPr>
        <p:spPr>
          <a:xfrm>
            <a:off x="5106625" y="3093579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 вокруг экваториальной зоны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занимают большие площади в Восточной и Южной Африке и отличаются чередованием влажного и сухого сезонов, что влияет на жизнь растений и животных.
</a:t>
            </a:r>
            <a:endParaRPr lang="en-US" sz="1082" dirty="0"/>
          </a:p>
        </p:txBody>
      </p:sp>
      <p:sp>
        <p:nvSpPr>
          <p:cNvPr id="13" name="Text 5"/>
          <p:cNvSpPr txBox="1"/>
          <p:nvPr/>
        </p:nvSpPr>
        <p:spPr>
          <a:xfrm>
            <a:off x="5106625" y="385501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 побережья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этих районах климат мягче и влажнее, чем в глубине материка, поэтому здесь встречаются более прохладные условия и особые природные сообщества.
</a:t>
            </a:r>
            <a:endParaRPr lang="en-US" sz="108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реки Африки и их значение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системы Африки различаются по длине и полноводности, но почти везде они важны для жизни людей и хозяйства.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крупные реки сосредоточены в разных частях материка, а их значение связано с водой, транспортом, орошением и энергетикой.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Энциклопедические справочники по физической географии; данные приведены приблизительно
</a:t>
            </a:r>
            <a:endParaRPr lang="en-US" sz="73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733" y="1303509"/>
            <a:ext cx="433913" cy="49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733" y="2179071"/>
            <a:ext cx="433913" cy="49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1733" y="3054634"/>
            <a:ext cx="433913" cy="495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733" y="3932084"/>
            <a:ext cx="433913" cy="495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Африки и распределение осадков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Жаркие широты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материка получает много солнечного тепла круглый год, поэтому высокие температуры здесь сохраняются почти постоянно, а смена сезонов выражена слабее, чем в умеренных широтах.
</a:t>
            </a:r>
            <a:endParaRPr lang="en-US" sz="798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Ливни и дожди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экваториальных районах осадков очень много, а в некоторых прибрежных и горных областях дожди усиливаются из-за влажных воздушных масс и рельефа.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Засушливые районы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пустынях и полупустынях осадки редки и нерегулярны, поэтому растения и животные приспособлены к дефициту влаги и жаре.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чередуются влажный и сухой периоды. Это влияет на сельское хозяйство, уровень рек и условия жизни населения.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121441"/>
            <a:ext cx="3239400" cy="13243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страны Африки и их особенности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что страны Африки различаются по населению, хозяйству, природным условиям и связям с другими регионами.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страны свой путь развития: одни опираются на ресурсы и промышленность, другие — на туризм, транспорт и выгодное положение.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Общегеографические справочники и школьные атласы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и языки Африки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 множества народов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 — дом для тысяч этнических групп, и у каждой из них есть свои традиции, формы общения и представления о красоте. Во многих регионах важную роль играют семейные связи, общинная жизнь и уважение к старшим.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карта материка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материке говорят на тысячах языков, поэтому в одной стране нередко сосуществуют местные и международные языки. Арабский, суахили, хауса, амхарский, английский и французский помогают людям общаться в больших регионах.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Культура, которую слышно и видно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Одежда, орнаменты, музыка и танцы часто передают историю народа лучше учебника. Устное творчество, сказания и песни сохраняют память о предках и традициях, а в городах они сочетаются с современной культурой.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цивилизации Африки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3620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Египет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в IV тысячелетии до н. э. в долине Нила сложилось мощное государство. Здесь строили пирамиды, храмы и создавали одну из ранних систем письма.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602863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Карфаген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IX веке до н. э. на североафриканском побережье вырос крупный торговый центр. Он контролировал морские пути и стал одним из самых влиятельных городов Средиземноморья.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5695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Аксум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I–IV веках н. э. на территории современной Эфиопии развивалось государство Аксум. Оно было важно для торговли между Африкой, Аравией и Индийским океаном.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5438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Мали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XIII–XIV веках в Западной Африке усилилось государство Мали. Его богатство опиралось на торговлю золотом, солью и другими товарами, проходившую через пустынные пути.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природные ресурсы влияют на жизнь стран Африки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ресурсы могут поддерживать развитие или усиливать трудности при слабом управлении.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природные богатства Африки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Богатства материка распределены крайне неравномерно: где-то важнее добыча, а где-то — выращивание экспортных культур и развитие орошаемого земледелия.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полезных ископаемых и аграрной продукции формирует доход стран, но их специализация заметно отличается по регионам.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темы «Африка»; без привязки к единой статистической базе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322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Африки и быстрый рост населения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867050" y="1345800"/>
            <a:ext cx="33084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Каир, Лагос, Киншаса, Найроби, Йоханнесбург и Александрия концентрируют население, рабочие места и услуги. Именно здесь особенно заметны темпы урбанизации, которые меняют облик целых стран.
</a:t>
            </a:r>
            <a:endParaRPr lang="en-US" sz="813" dirty="0"/>
          </a:p>
        </p:txBody>
      </p:sp>
      <p:sp>
        <p:nvSpPr>
          <p:cNvPr id="12" name="Text 3"/>
          <p:cNvSpPr txBox="1"/>
          <p:nvPr/>
        </p:nvSpPr>
        <p:spPr>
          <a:xfrm>
            <a:off x="867050" y="2076038"/>
            <a:ext cx="33084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переезжают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жители покидают сельские районы ради работы, школ, больниц и более стабильного дохода. Город воспринимается как место, где легче получить образование и поддержать семью.
</a:t>
            </a:r>
            <a:endParaRPr lang="en-US" sz="849" dirty="0"/>
          </a:p>
        </p:txBody>
      </p:sp>
      <p:sp>
        <p:nvSpPr>
          <p:cNvPr id="13" name="Text 4"/>
          <p:cNvSpPr txBox="1"/>
          <p:nvPr/>
        </p:nvSpPr>
        <p:spPr>
          <a:xfrm>
            <a:off x="867050" y="2799045"/>
            <a:ext cx="33084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районы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приводит к расширению городских границ. Появляются новые кварталы, строятся дороги и рынки, но инфраструктура часто не успевает за притоком людей.
</a:t>
            </a:r>
            <a:endParaRPr lang="en-US" sz="849" dirty="0"/>
          </a:p>
        </p:txBody>
      </p:sp>
      <p:sp>
        <p:nvSpPr>
          <p:cNvPr id="14" name="Text 5"/>
          <p:cNvSpPr txBox="1"/>
          <p:nvPr/>
        </p:nvSpPr>
        <p:spPr>
          <a:xfrm>
            <a:off x="867050" y="3522047"/>
            <a:ext cx="33084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трудности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плотной застройки увеличиваются пробки, перегруженность общественного транспорта и время в пути. Для крупных городов это становится одной из самых заметных бытовых проблем.
</a:t>
            </a:r>
            <a:endParaRPr lang="en-US" sz="849" dirty="0"/>
          </a:p>
        </p:txBody>
      </p:sp>
      <p:sp>
        <p:nvSpPr>
          <p:cNvPr id="15" name="Text 6"/>
          <p:cNvSpPr txBox="1"/>
          <p:nvPr/>
        </p:nvSpPr>
        <p:spPr>
          <a:xfrm>
            <a:off x="867050" y="4245049"/>
            <a:ext cx="33084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Жильё и услуги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прирост населения усиливает нехватку жилья, воды и санитарных условий. Поэтому городам нужны продуманное планирование, новые школы, клиники и устойчивые коммунальные системы.
</a:t>
            </a:r>
            <a:endParaRPr lang="en-US" sz="82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95" y="2575282"/>
            <a:ext cx="2888372" cy="20760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7763" y="2575282"/>
            <a:ext cx="2888372" cy="20760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2940" y="2575282"/>
            <a:ext cx="2888372" cy="207601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мир Африки: от саванн до заповедников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96676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«большая пятёрка»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саваннах Африки можно увидеть львов, слонов, носорогов, леопардов и буйволов, а также жирафов, зебр и антилоп. Эти животные особенно хорошо заметны в открытых ландшафтах, где им легче искать пищу и мигрировать.
</a:t>
            </a:r>
            <a:endParaRPr lang="en-US" sz="973" dirty="0"/>
          </a:p>
        </p:txBody>
      </p:sp>
      <p:sp>
        <p:nvSpPr>
          <p:cNvPr id="13" name="Text 3"/>
          <p:cNvSpPr txBox="1"/>
          <p:nvPr/>
        </p:nvSpPr>
        <p:spPr>
          <a:xfrm>
            <a:off x="3361844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Серенгети, Крюгер и Масаи-Мара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 и заповедники защищают огромные пространства саванн, лесов и рек. Здесь сохраняют редких животных, изучают природу и развивают экологический туризм, который приносит доход местным жителям и помогает охране территорий.
</a:t>
            </a:r>
            <a:endParaRPr lang="en-US" sz="945" dirty="0"/>
          </a:p>
        </p:txBody>
      </p:sp>
      <p:sp>
        <p:nvSpPr>
          <p:cNvPr id="14" name="Text 4"/>
          <p:cNvSpPr txBox="1"/>
          <p:nvPr/>
        </p:nvSpPr>
        <p:spPr>
          <a:xfrm>
            <a:off x="6327022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природе нужна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Браконьерство и сокращение мест обитания угрожают многим видам животных. Когда территория распахивается под поля, вырубаются леса или строятся дороги, зверям становится труднее находить воду, пищу и безопасные маршруты.
</a:t>
            </a:r>
            <a:endParaRPr lang="en-US" sz="97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195280"/>
            <a:ext cx="3239400" cy="117666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современные проблемы стран Африки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трудности чаще всего затрагивают страны материка и почему они усиливаются.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тесно связаны между собой: климатические трудности усиливают нехватку ресурсов, а конфликты и вырубка лесов осложняют жизнь населения.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темы «Африка»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связь Африки с другими частями мира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5949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порты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Александрия, Дурбан, Лагос, Момбаса и Касабланка — важные морские ворота материка. Через них проходят товары, сырьё и продовольствие, связанные с международной торговлей.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83424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к океанам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между Атлантическим и Индийским океанами помогает Африке участвовать в мировых перевозках. Порты связывают внутренние районы с рынками Европы, Азии и Америки.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014699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Неравномерная сеть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и автомагистрали развиты по-разному: в одних странах они связаны с портами, а в других остаются редкими. Это удорожает перевозки и замедляет обмен товарами.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7245974" y="148440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развития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дороги и надёжная связь помогают быстрее доставлять сырьё, продукты и оборудование. Без них труднее развивать промышленность, торговлю, туризм и межгосударственные связи.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цифровые возможности в Африке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сервисы особенно заметны там, где население активно пользуется смартфонами для учёбы, покупок и переводов денег.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возможности выше, но именно мобильные технологии помогают сокращать разрыв между разными районами материка.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темы «Африка»; сравнительная схема по городским и сельским условиям
</a:t>
            </a:r>
            <a:endParaRPr lang="en-US" sz="69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2859378"/>
            <a:ext cx="8905200" cy="1991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Африки: музыка, искусство и традиции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0150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 барабаны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музыка строится на сильном ритме, звучании барабанов и хоровом пении. Такие традиции сохранились в обрядах, праздниках и современных сценических выступлениях.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607991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 как язык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Танцы в Африке часто передают историю, настроение и принадлежность к общине. Движения могут сопровождать свадьбы, праздники урожая, встречи гостей и важные семейные события.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95828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 и резьба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Деревянные маски, статуэтки и резьба по дереву отражают верования, образы предков и местные легенды. Такие произведения искусства часто имеют не только декоративное, но и символическое значение.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583671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стили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Афробит, хайлайф, мбалакс и амапиано выросли из народных ритмов и городской музыкальной среды. Они показывают, как традиции могут развиваться и становиться частью мировой культуры.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Молодое население и ускорение перемен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демографический рост связан с урбанизацией, экономикой и новыми общественными задачами.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363" y="1266498"/>
            <a:ext cx="1405125" cy="112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21387" y="1266498"/>
            <a:ext cx="1264613" cy="112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28410" y="1266498"/>
            <a:ext cx="1124100" cy="112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24665" y="1266498"/>
            <a:ext cx="1405125" cy="1124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направления будущего Африки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337626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школ, колледжей и университетов помогает готовить специалистов для экономики, науки и управления. Чем выше доступ к знаниям, тем больше возможностей у молодёжи в городах и регионах.
</a:t>
            </a:r>
            <a:endParaRPr lang="en-US" sz="1075" dirty="0"/>
          </a:p>
        </p:txBody>
      </p:sp>
      <p:sp>
        <p:nvSpPr>
          <p:cNvPr id="15" name="Text 3"/>
          <p:cNvSpPr txBox="1"/>
          <p:nvPr/>
        </p:nvSpPr>
        <p:spPr>
          <a:xfrm>
            <a:off x="2574393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дорог, портов и линий связи соединяет рынки, снижает стоимость перевозок и делает торговлю быстрее. Надёжная инфраструктура особенно важна для стран с большой территорией.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811160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использование воды, лесов и полезных ископаемых помогает избегать истощения богатств. Устойчивое хозяйство позволяет развивать экономику, не разрушая среду обитания людей и животных.
</a:t>
            </a:r>
            <a:endParaRPr lang="en-US" sz="1077" dirty="0"/>
          </a:p>
        </p:txBody>
      </p:sp>
      <p:sp>
        <p:nvSpPr>
          <p:cNvPr id="17" name="Text 5"/>
          <p:cNvSpPr txBox="1"/>
          <p:nvPr/>
        </p:nvSpPr>
        <p:spPr>
          <a:xfrm>
            <a:off x="7047927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между странами, совместные проекты и международная поддержка помогают решать общие задачи. Это важно для здравоохранения, безопасности, торговли и защиты окружающей среды.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Африка: материк больших возможностей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соединяет древнюю историю, богатую природу и быстрые перемены. Её будущее зависит от образования, мира, разумного использования ресурсов и заботы о людях и окружающей среде.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2026-06-02T14:56:05Z</dcterms:created>
  <dcterms:modified xsi:type="dcterms:W3CDTF">2026-06-02T14:56:05Z</dcterms:modified>
</cp:coreProperties>
</file>