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после шипящих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когда после шипящих пишется ь, а когда нет.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ошибаться в словах с шипящими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помогает писать без ошибок привычные слова из речи и учебных текстов. Чтобы выбрать ь или не ь, нужно определить часть речи и грамматическую форму слова.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6325" y="522450"/>
            <a:ext cx="2559300" cy="24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звуки называются шипящими
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344100" y="852174"/>
            <a:ext cx="5345100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шипящим согласным относятся ж, ш, ч и щ. Они звучат особенно отчётливо и часто стоят в конце слова, где выбор написания становится самым заметным.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44100" y="467439"/>
            <a:ext cx="5266500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шипящих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44100" y="4172122"/>
            <a:ext cx="5345100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 знать особенности шипящих, легко перепутать похожие слова и допустить орфографическую ошибку. Поэтому правило нужно учить вместе с примерами и частями речи.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344100" y="3787388"/>
            <a:ext cx="5266500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344100" y="3065473"/>
            <a:ext cx="5345100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шипящих мягкий знак не всегда показывает мягкое произношение. Часто он помогает различать грамматические формы или входит в устойчивое написание отдельного слова.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3344100" y="2680738"/>
            <a:ext cx="5266500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не всегда для мягкости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3344100" y="1958823"/>
            <a:ext cx="5345100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Шипящие могут находиться не только на конце слова, но и перед мягким знаком. Именно в такой позиции особенно важно заметить, нужна ли буква ь по правилу.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3344100" y="1574089"/>
            <a:ext cx="5266500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Позиция в слове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356749"/>
            <a:ext cx="4417500" cy="18514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мягкий знак пишется после шипящих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собраны основные случаи написания ь после шипящих на конце слова.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Написание ь зависит не от звучания, а от части речи и формы слова.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Орфографическое правило о мягком знаке после шипящих в конце слова.
</a:t>
            </a:r>
            <a:endParaRPr lang="en-US" sz="96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89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женского рода с мягким знаком
</a:t>
            </a:r>
            <a:endParaRPr lang="en-US" sz="2589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511125" y="2359289"/>
            <a:ext cx="2492400" cy="18529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существительных женского рода после шипящих пишется мягкий знак: ночь, мышь, печь, рожь. Он помогает сразу увидеть, что слово относится к женскому роду.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11308" y="1606387"/>
            <a:ext cx="2492400" cy="6807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6127125" y="2359289"/>
            <a:ext cx="2492400" cy="18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записью слова нужно проверить, что это именно существительное, а затем определить его род. Такой порядок помогает не смешивать его с мужскими словами без мягкого знака.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127308" y="1606387"/>
            <a:ext cx="2492400" cy="6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перепутать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3319125" y="2359289"/>
            <a:ext cx="2492400" cy="18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обычно относятся к третьему склонению. Это удобно запомнить: если существительное женского рода оканчивается на шипящую, в конце чаще всего стоит ь.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3319308" y="1606387"/>
            <a:ext cx="2492400" cy="6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 склонением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мужского рода без мягкого знака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476325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существительных мужского рода после шипящих мягкий знак обычно не пишется: врач, грач, ёж, мяч, борщ. Это правило особенно часто встречается в школьных упражнениях.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76325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Обычное написание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794445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возникают в коротких словах с шипящей на конце. Их полезно запоминать парами: врач — мышь, грач — печь, ёж — рожь.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794445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Запоминаем типичные слова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86904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врач и ночь звучат похоже, но пишутся по-разному. Разница объясняется не звучанием, а родом существительного и его грамматическими признаками.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686904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по примеру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2582329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нужно сначала выяснить род существительного. Если слово мужского рода, ь на конце после шипящей, как правило, не требуется.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2582329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определяем род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29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существительного с шипящей на конце
</a:t>
            </a:r>
            <a:endParaRPr lang="en-US" sz="2429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 части речи, роде и словарных исключениях.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76400" y="491862"/>
            <a:ext cx="39792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с мягким знаком после шипящих
</a:t>
            </a:r>
            <a:endParaRPr lang="en-US" sz="21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4707906" y="852173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втором лице единственного числа после шипящих пишется мягкий знак: идёшь, пишешь, рисуешь, слышишь. Эта форма легко узнаётся по окончанию -шь.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4707906" y="467438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2-го лица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707906" y="4172717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обозначает действие и оканчивается на -шь, стоит проверить, не является ли оно формой второго лица. Именно тогда после шипящей нужен ь.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4707906" y="3787982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увидеть форму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4707906" y="3065869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инфинитиве мягкий знак тоже сохраняется: беречь, стричь, печь, жечь. Он входит в основу слова и не зависит от лица или числа.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4707906" y="2681134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Неопределённая форма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4707906" y="1959021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мягкий знак связан не с родом, а с грамматической формой глагола. Он помогает отличить личную форму от других форм того же слова.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4707906" y="1574286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ь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 глагола с ь и без ь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выбор ь связан с конкретной формой глагола, а не только со звучанием слова.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форма выражает обращение, инфинитив или 2-е лицо, мягкий знак чаще нужен; в других формах его обычно нет.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«Мягкий знак после шипящих».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92835" y="533134"/>
            <a:ext cx="79593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Повелительное наклонение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44500" y="21927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форме приказа, просьбы или совета после шипящих часто пишется мягкий знак: режь, ешь, спрячь, отрежь. По значению такие слова легко узнать.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44500" y="16460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побуждения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253095" y="21927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особенно заметен в коротких формах без окончания. Он помогает показать, что слово употреблено как обращение к действию, а не как обычная форма глагола.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3253095" y="16460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форма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253095" y="37803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 повелительному наклонению добавляется окончание -те, мягкий знак сохраняется: режьте, спрячьте. Правило остаётся тем же, меняется только число адресатов.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3253095" y="32336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с -те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6061695" y="37803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выбрать написание, нужно сначала заметить побуждение к действию. Если слово звучит как просьба или приказ, после шипящей обычно пишется ь.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6061695" y="32336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ошибиться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и частицы с мягким знаком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476325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наречиях после шипящих мягкий знак часто сохраняется: настежь, прочь, сплошь, навзничь. Он не связан с родом слова, а входит в устойчивое написание и помогает запомнить форму.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76325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с ь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794445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относится к наречиям или частицам, важно сразу вспоминать его написание как словарное. Это помогает избежать ошибок в обычной речи и в письменных ответах.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794445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Запоминание по словарю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86904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нельзя проверять так же, как существительные. У них нет признака женского или мужского рода, поэтому правило про ночь и врач здесь не подходит.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686904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по образцу существительных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2582329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частицах тоже встречается мягкий знак: лишь, уж, вишь. Эти слова очень короткие, поэтому их написание нужно запоминать целиком, не опираясь на проверку по окончанию.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2582329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Частицы-исключения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2356749"/>
            <a:ext cx="4417500" cy="18514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нужно запомнить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нельзя проверять только по общему правилу: их написание нужно знать и узнавать по части речи и форме.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словах этой группы написание зависит не только от шипящей на конце, но и от части речи: часть форм требует ь, а в мужских существительных он не пишется.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Орфографическое правило о мягком знаке после шипящих в наречиях, частицах и существительных.
</a:t>
            </a:r>
            <a:endParaRPr lang="en-US" sz="96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28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 кратких прилагательных мягкий знак не нужен
</a:t>
            </a:r>
            <a:endParaRPr lang="en-US" sz="2328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511125" y="2359289"/>
            <a:ext cx="2492400" cy="18529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свеж, хорош, горяч, похож — это краткие прилагательные. Они обозначают признак предмета в сокращённой форме, поэтому после шипящей мягкий знак не пишется.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11308" y="1606387"/>
            <a:ext cx="2492400" cy="6807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6127125" y="2359289"/>
            <a:ext cx="2492400" cy="18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прилагательные легко отличить от существительных женского рода: мышь, ночь, печь. У существительных ь сохраняется, а у кратких прилагательных после шипящей его нет.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127308" y="1606387"/>
            <a:ext cx="2492400" cy="6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 другими словами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3319125" y="2359289"/>
            <a:ext cx="2492400" cy="18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этих формах мягкий знак не нужен для обозначения рода или числа. Он не помогает изменить слово, а только сделал бы написание лишним и неверным.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3319308" y="1606387"/>
            <a:ext cx="2492400" cy="6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грамматической роли ь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написании мягкого знака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возникают там, где слово похоже на другое по звучанию, но относится к иной части речи или форме.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трудности связаны с распознаванием формы слова. Чем быстрее ученик определяет часть речи, тем меньше риск пропустить или добавить лишний ь.
</a:t>
            </a:r>
            <a:endParaRPr lang="en-US" sz="145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орфографических ошибок при изучении темы «Мягкий знак после шипящих».
</a:t>
            </a:r>
            <a:endParaRPr lang="en-US" sz="96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92835" y="533134"/>
            <a:ext cx="79593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проверки слова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44500" y="21927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понять, что это за слово: существительное, глагол, наречие, частица или прилагательное. От этого зависит, какое правило будет применяться дальше.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44500" y="16460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Определить часть речи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253095" y="21927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это существительное, определяют род; если глагол, смотрят форму; если краткое прилагательное, вспоминают, что после шипящей ь обычно не пишется.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3253095" y="16460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нужный признак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253095" y="37803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не проверяются по общему образцу и пишутся как словарные. Их нужно узнавать сразу: лишь, уж, замуж, невтерпёж и другие похожие формы.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3253095" y="32336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Сверить с трудными случаями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6061695" y="37803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выбора написания полезно ещё раз прочитать слово целиком. Это помогает заметить лишний или пропущенный мягкий знак и избежать случайной ошибки.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6061695" y="32336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Записать и перечитать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250142"/>
            <a:ext cx="4212000" cy="16617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75779" y="1250142"/>
            <a:ext cx="4212000" cy="166176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пары для запоминания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511512" y="3005575"/>
            <a:ext cx="39090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списка на карточках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511512" y="3766825"/>
            <a:ext cx="39090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одной карточке — слова с мягким знаком: мышь, ночь, идёшь, режь, прочь. На другой — похожие формы без него: грач, ключ, идёт, режет, настеж. Сравнение помогает увидеть правило сразу и без долгих объяснений.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741412" y="3005575"/>
            <a:ext cx="39090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на контрасте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741412" y="3766825"/>
            <a:ext cx="39090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слова стоят рядом, разница запоминается быстрее. Ученики легко замечают, что одна буква меняет не только написание, но и грамматическую форму, поэтому пара «с ь — без ь» становится удобной подсказкой.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 самопроверки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помогает выбрать написание мягкого знака после шипящих по части речи и форме слова.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8069" y="2766500"/>
            <a:ext cx="565162" cy="645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88081" y="2766113"/>
            <a:ext cx="565162" cy="645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48113" y="552075"/>
            <a:ext cx="645900" cy="645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11125" y="522450"/>
            <a:ext cx="39282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мягкий знак помогает различать слова
</a:t>
            </a:r>
            <a:endParaRPr lang="en-US" sz="25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1300250" y="2766500"/>
            <a:ext cx="30840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510800" y="3566400"/>
            <a:ext cx="38730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показывает, что слово относится к определённой форме или части речи. Благодаря ему мышь не смешивается с мыш, а печь — с печ, поэтому смысл записи остаётся точным.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530263" y="2766113"/>
            <a:ext cx="30840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Понятная проверка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4740813" y="3566013"/>
            <a:ext cx="38730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буква помогает быстро увидеть, какое правило нужно применить. Если ученик определяет часть речи и форму слова, выбор между ь и его отсутствием становится намного проще и увереннее.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5530663" y="552075"/>
            <a:ext cx="30840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письма
</a:t>
            </a:r>
            <a:endParaRPr lang="en-US" sz="1500" dirty="0"/>
          </a:p>
        </p:txBody>
      </p:sp>
      <p:sp>
        <p:nvSpPr>
          <p:cNvPr id="17" name="Text 7"/>
          <p:cNvSpPr txBox="1"/>
          <p:nvPr/>
        </p:nvSpPr>
        <p:spPr>
          <a:xfrm>
            <a:off x="4741213" y="1351975"/>
            <a:ext cx="38730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написание важно не только для оценки, но и для ясности текста. Ошибка в мягком знаке может сделать слово неправильным, а иногда и изменить его значение.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356749"/>
            <a:ext cx="4417500" cy="18514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Мини-тренировка по правилу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слова по таблице и объясните, почему в одних случаях мягкий знак нужен, а в других — нет.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 показывает, что решение зависит от грамматического признака слова. Сначала нужно определить его тип, а уже потом выбирать написание.
</a:t>
            </a:r>
            <a:endParaRPr lang="en-US" sz="1456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правило о написании мягкого знака после шипящих в разных частях речи.
</a:t>
            </a:r>
            <a:endParaRPr lang="en-US" sz="96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Правило, которое легко применить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после шипящих подчиняется чётким условиям: важно определить часть речи и форму слова. Если действовать по шагам, можно быстро выбрать правильное написание без лишних сомнений.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2026-05-28T06:57:00Z</dcterms:created>
  <dcterms:modified xsi:type="dcterms:W3CDTF">2026-05-28T06:57:00Z</dcterms:modified>
</cp:coreProperties>
</file>