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49–51. Число 6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шестёркой и учимся считать увереннее.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число 6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Шестёрка встречается рядом с нами каждый день: в карандашах, тетрадях, кубиках и заданиях на уроке. Она помогает продолжать счёт после 5, сравнивать числа и уверенно писать цифру 6 в тетради.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это число показывают количеством предметов, а записывают особым знаком — цифрой.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уроков 49–51 по теме «Число 6»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шесть предметов или шесть единиц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Шестёрка похожа на завиток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цифру 6 внимательно, она напоминает маленький кружок с хвостиком вниз. Детям удобно сравнивать её с улиткой: округлая спинка и аккуратный «хвостик» сразу запоминаются. Такая картинка помогает не перепутать шестёрку с другой цифрой.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с девяткой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цифры 6 нижняя часть как будто тянется вниз, а у 9 — вверх. Поэтому полезно рассматривать обе цифры рядом и замечать разницу. Когда ребёнок видит округлую часть и короткий хвостик, шестёрка узнаётся быстрее и увереннее.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6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6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6 в парах помогает понять его состав и использовать его в примерах.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шестёрка стоит сразу после 5. Это помогает быстро понять порядок чисел и увидеть, что каждое следующее число становится больше на один.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6 идёт 7, поэтому шестёрка меньше семёрки на один. Такое сравнение удобно выполнять вслух и показывать пальцем по числовому ряду.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называют соседей числа, они лучше запоминают место шестёрки среди других чисел и меньше путаются в счёте.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 6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1–5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первых пяти чисел. Они подводят ребёнка к новой ступеньке — шестёрке.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Шестёрка занимает своё место в ряду и показывает, что после пяти счёт продолжается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ребёнок видит, что числа идут одно за другим, а шестёрка стоит ровно между 5 и 7.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7–10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6 счёт идёт без остановки: 7, 8, 9, 10. Ряд чисел становится длиннее и привычнее.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6 и после 6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предметов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легко увидеть в повседневных вещах: шесть карандашей в пенале, шесть кубиков на столе, шесть яблок на картинке. Ребёнок может пересчитать их и сразу назвать число.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Шестёрка встречается и в геометрии. У куба шесть граней, а у правильного шестиугольника — шесть сторон и шесть углов, поэтому число становится видимым не только в счёте, но и в форме.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наборе 6 предметов, а в другом 4, разницу легко увидеть по парам и рядам.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множеств по условию урока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на сколько предметов один набор больше другого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цифру 6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письма по клеткам помогает выработать аккуратный и правильный почерк.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6 в парах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можно собрать из двух частей: 1 и 5. Если соединить одну палочку и пять палочек, получится ровно шесть, без лишних и без недостающих.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вариант — 2 и 4. Такие пары легко показывать кружками или кубиками, а потом быстро проверять, не сбился ли счёт.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способ — 3 и 3. Здесь обе части одинаковые, и это особенно удобно для запоминания: шесть можно разделить поровну на две группы.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состав числа 6, ему проще решать первые примеры на сложение и вычитание. Числа уже не пугают, а спокойно складываются в знакомую картинку.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число 6 в примере и вспоминает, какое место оно занимает в ряду чисел.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по одному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шести добавляют 1, 2 или 3. Каждый новый шаг даёт следующее число: 7, 8, 9.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называют вслух и сверяют со счётом по порядку. Так становится понятно, как число увеличивается.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ответу в примерах с 6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6 убрать 1, получится 5. Такой пример помогает увидеть, что при вычитании число отступает назад на одну ступеньку.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2, останется 4. Здесь особенно важно вспоминать состав числа 6, чтобы быстро находить правильный ответ без долгих подсчётов.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3, получится 3. Такие задания учат считать назад спокойно и внимательно, а не торопиться, как будто числа убегают по лесенке.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6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счёт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цифру 6 среди других цифр, считают шесть предметов и называют их по порядку. Такие упражнения тренируют внимание и помогают быстрее узнавать нужное число.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задания в тетради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раскрасить 6 клеток, выложить шестёрку из палочек или составить её из кружков. Когда работа похожа на игру, учиться становится легче и интереснее.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шестёркой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задачу с числом 6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запутаться и аккуратно прийти к ответу.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532" y="1617800"/>
            <a:ext cx="559388" cy="6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077" y="1617800"/>
            <a:ext cx="559388" cy="63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1200" y="2453650"/>
            <a:ext cx="3627900" cy="13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
</a:t>
            </a:r>
            <a:pPr algn="ctr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шестиугольника шесть сторон и шесть углов. По его форме легко увидеть число 6 не только в счёте, но и в геометрии.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4874750" y="2453650"/>
            <a:ext cx="3627900" cy="13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ctr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шесть граней. Эту фигуру удобно рассматривать, трогать и считать её стороны, чтобы ещё раз закрепить знакомое число в памяти.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в фигурах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урока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называет число 6 и понимает, что оно стоит после 5 и перед 7. Это помогает быстро находить шестёрку в числовом ряду.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писать цифру 6 аккуратно и узнавать её среди других цифр. Шестёрка больше не прячется, а спокойно показывает свой хвостик вниз.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считает предметы до шести и обратно, не теряя ни одного шага. Такой счёт развивает внимание и делает работу с числами увереннее.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ученик раскладывает 6 на пары и решает простые примеры на сложение и вычитание. Это уже настоящая математическая суперсила, только без плаща.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цифры 6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6 и 9, потому что обе цифры похожи на круг с хвостиком. Чтобы не ошибиться, полезно сравнивать их форму и внимательно смотреть, куда направлен хвостик.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начинать писать шестёрку не с правильного места или делать линии слишком резко. Помогают образец, медленное письмо по клеткам и спокойная тренировка без спешки.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 про число 6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стоит после 5 и перед 7. Это его постоянное место в ряду, и по нему легко находить соседей числа.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Шестёрку можно получить разными способами: 5 и 1, 4 и 2, 3 и 3. Зная это, ребёнок быстрее решает простые примеры.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6 нужна для счёта, записи чисел и сравнения предметов. Без неё ни таблица, ни корзина с яблоками не обходятся — почти как без хорошего карандаша.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49–51: шестёрка подружилась с нами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 уроки число 6 становится знакомым и понятным: его считают, пишут, сравнивают и используют в заданиях. Теперь шестёрка уже не гостья, а уверенная школьная подруга.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2026-05-20T13:40:37Z</dcterms:created>
  <dcterms:modified xsi:type="dcterms:W3CDTF">2026-05-20T13:40:37Z</dcterms:modified>
</cp:coreProperties>
</file>