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результата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проверяем ответ без лишних вычислений.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показывает примерный ответ и помогает сразу понять, в верном ли направлении идёт решение. Её используют на уроках, в покупках, измерениях и при проверке вычислений.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помогает прикидка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прикидки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порядок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помогает увидеть, каким должен быть результат примерно. Это особенно полезно, когда нужно быстро заметить слишком большой или слишком маленький ответ.
</a:t>
            </a:r>
            <a:endParaRPr lang="en-US" sz="1666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Упрощать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оценки числа заменяют более удобными и круглыми. Тогда вычисление идёт быстрее, а смысл ответа сохраняется, даже если он получается не абсолютно точным.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точный ответ резко расходится с оценкой, стоит перепроверить действия. Такая проверка часто помогает заметить пропущенный знак, неверное округление или ошибку в счёте.
</a:t>
            </a:r>
            <a:endParaRPr lang="en-US" sz="1728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особенно полезна в устном счёте и в больших примерах. Она позволяет быстро оценить результат и не тратить силы на лишние вычисления.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более удобному числу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начинается с округления чисел до десятков, сотен или другого удобного разряда. Так число становится проще для устного счёта и сравнения.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простота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разряд округления, тем легче считать, но тем грубее оценка. Поэтому важно выбирать такую точность, которая подходит именно к задаче.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округление помогает считать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показывает, что оценка обычно остаётся рядом с точным результатом и помогает быстро понять, выглядит ли ответ правдоподобно.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прикидка близка к точному ответу и хорошо показывает его порядок.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примерам из условия задания.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ответ после округления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38+62≈100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потому что удобнее считать как 40+60.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учебному примеру из условия задания.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каждое слагаемое заменяют близким круглым числом, а потом складывают устно. Такой приём особенно удобен, когда числа почти образуют круглую сумму.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округляют уменьшаемое и вычитаемое до удобных чисел. Так проще увидеть, к какому результату должен быть близок ответ.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менять смысл действия: вычитание должно оставаться вычитанием, а знак результата — правильным. Тогда оценка помогает проверить вычисление, а не запутывает его.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числа близки к круглым, разность обычно оценивается очень быстро. Например, 203−98 удобно заменить на 200−100, чтобы получить понятный ориентир.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разности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примеров показывает, как оценка помогает быстро определить порядок ответа без полного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не всегда совпадает с точным ответом, но почти всегда сразу показывает разумный диапазон результата.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примерам из условия задания.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действия: точный ответ и прикидка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большинства школьных примеров.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прикидку результата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произведения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удобно заменить одно или оба числа ближайшими круглыми значениями. Так легче быстро получить ответ, который показывает нужный порядок величины.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после прикидки слишком мал или слишком велик, вычисление стоит перепроверить. Это особенно полезно, когда числа в примере не очень большие.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19×6 удобно оценить как 20×6, а 48×3 — как 50×3. В обоих случаях прикидка помогает заранее понять, каким должен быть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примерный результат деления 96 на 5.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теме: 96÷5≈100÷5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помогает сразу понять порядок ответа и не путать его с заведомо неверными значениями.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чисел 678, 249 и 903 более грубое округление заметно ускоряет счёт, но уменьшает точность промежуточной оценки.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выбранный разряд, тем больше погрешность; для быстрой проверки лучше выбирать минимально удобное округление.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Вычислено по числам 678, 249 и 903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оценки в зависимости от округления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перед покупкой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канцелярском отделе нужно купить три тетради по 27 рублей. Вместо точного счёта ребёнок быстро округляет цену до 30 рублей и получает оценку 90 рублей. Так можно заранее понять, хватит ли денег и сколько примерно останется на мелкие покупки.
</a:t>
            </a:r>
            <a:endParaRPr lang="en-US" sz="1071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 и сдача в магазине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упаковки сока стоят по 58 рублей каждая. Прикидка заменяет 58 на 60 и показывает сумму около 120 рублей. Покупатель сразу видит, что стоимость не будет неожиданно большой и можно проверить, подходит ли она к имеющейся сумме.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подсчёт перед выходом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семья собирает несколько мелких расходов: проезд, воду и перекус. Быстрая оценка помогает сложить числа без калькулятора и понять общий бюджет. Это удобно, когда нужно принять решение прямо сейчас, не тратя время на длинные вычисления.
</a:t>
            </a:r>
            <a:endParaRPr lang="en-US" sz="96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жизненные ситуации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674" y="1949757"/>
            <a:ext cx="435968" cy="435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5" y="1949759"/>
            <a:ext cx="435964" cy="43596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574" y="1949757"/>
            <a:ext cx="435968" cy="43596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проверка по оценке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правдоподобия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оценка близка к точному ответу, вычисление, скорее всего, выполнено верно. Слишком большое расхождение сразу подсказывает, что где-то допущена ошибка.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показывает, каким должен быть ответ примерно, и позволяет заметить число, которое явно выпадает из разумного диапазона ещё до перепроверки.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для больших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длинных примерах и при работе с крупными числами прикидка экономит время, потому что помогает не пересчитывать всё заново без необходимости.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547" y="2728778"/>
            <a:ext cx="490490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неверный и правильный подход. Важно округлять числа по одному правилу и не терять смысл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из-за небрежного округления и смены знака действия. Один и тот же принцип для обоих чисел делает оценку надёжнее.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прикидки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прикидке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специально заменяет число на удобное, поэтому оценка становится проще, но уже не может быть абсолютно точной. Это нормальная часть прикидки.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изменили числа при округлении, тем заметнее расхождение. Особенно это видно, если исходные данные большие или отличаются друг от друга немного.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суммы и разности ошибка обычно невелика, если округлять аккуратно. Для умножения и деления расхождение может быть больше, потому что меняется сразу несколько величин.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не совпадение до последней цифры, а правильный порядок ответа. Если результат выглядит разумно и подходит задаче, прикидка выполнена удачно.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прикидка не всегда совпадает с точным ответом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подобрать удобный способ оценки в зависимости от вида действия.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способ прикидки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известно, что поезд движется около 48 км/ч примерно час, число удобно округлить до 50 км/ч и 1 часа. Тогда легко представить расстояние около 50 км и быстро проверить, подходит ли ответ к ситуации.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время оценка тоже помогает не ошибиться в масштабе. Если путь до секции занимает 18 минут, можно думать о 20 минутах и сразу понять, что ответ не должен измеряться часами или считаться в нескольких минутах.
</a:t>
            </a:r>
            <a:endParaRPr lang="en-US" sz="138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в задачах на время и расстояние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устного счёта особенно удобно сначала сделать оценку, а потом сверить её с результатом без калькулятора.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расхождение небольшое, поэтому прикидка помогает быстро проверить вычисление и сразу заметить грубую ошибку.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примеры, рассчитанные для сравнения точного ответа и оценки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и точный ответ: сравнение на 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помогает думать быстрее и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Прикидка результата учит видеть порядок чисел, экономит время и помогает ловить ошибки. Это простой, но очень полезный навык для уроков, домашних заданий и повседневных расчётов.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2026-05-24T12:32:55Z</dcterms:created>
  <dcterms:modified xsi:type="dcterms:W3CDTF">2026-05-24T12:32:55Z</dcterms:modified>
</cp:coreProperties>
</file>