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разнообразие животного мира?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 и основные систематические группы
</a:t>
            </a:r>
            <a:endParaRPr lang="en-US" sz="243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не путать похожие виды и видеть их родство. Она опирается на строение, развитие и особенности жизни организмов. Для школьника это удобный способ разобраться в огромном мире животных и понять, как устроены основные группы.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животным нужна систематика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животных объединяют в группы
</a:t>
            </a:r>
            <a:endParaRPr lang="en-US" sz="2285" dirty="0"/>
          </a:p>
        </p:txBody>
      </p:sp>
      <p:sp>
        <p:nvSpPr>
          <p:cNvPr id="11" name="Text 2"/>
          <p:cNvSpPr txBox="1"/>
          <p:nvPr/>
        </p:nvSpPr>
        <p:spPr>
          <a:xfrm>
            <a:off x="1128043" y="1824113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главных признаков — наличие или отсутствие позвоночника. По нему животных сразу делят на позвоночных и беспозвоночных, а затем уточняют принадлежность к более узким систематическим группам.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1090775" y="3143596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покровы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скелет устроен по-разному: у одних он внутренний, у других наружный. Также учитывают покровы тела, потому что они защищают животное и помогают приспосабливаться к среде обитания.
</a:t>
            </a:r>
            <a:endParaRPr lang="en-US" sz="909" dirty="0"/>
          </a:p>
        </p:txBody>
      </p:sp>
      <p:sp>
        <p:nvSpPr>
          <p:cNvPr id="13" name="Text 4"/>
          <p:cNvSpPr txBox="1"/>
          <p:nvPr/>
        </p:nvSpPr>
        <p:spPr>
          <a:xfrm>
            <a:off x="4698195" y="1587749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тоже важна: у многих животных выделяют двустороннюю или лучевую симметрию. Этот признак связан с образом жизни и помогает сравнивать животных разных типов.
</a:t>
            </a:r>
            <a:endParaRPr lang="en-US" sz="909" dirty="0"/>
          </a:p>
        </p:txBody>
      </p:sp>
      <p:sp>
        <p:nvSpPr>
          <p:cNvPr id="14" name="Text 5"/>
          <p:cNvSpPr txBox="1"/>
          <p:nvPr/>
        </p:nvSpPr>
        <p:spPr>
          <a:xfrm>
            <a:off x="5150472" y="2616280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дыхания и питания показывают, как животное получает энергию и выживает в своей среде. Например, у рыб жабры, а у насекомых и многих других групп — свои особые приспособления.
</a:t>
            </a:r>
            <a:endParaRPr lang="en-US" sz="909" dirty="0"/>
          </a:p>
        </p:txBody>
      </p:sp>
      <p:sp>
        <p:nvSpPr>
          <p:cNvPr id="15" name="Text 6"/>
          <p:cNvSpPr txBox="1"/>
          <p:nvPr/>
        </p:nvSpPr>
        <p:spPr>
          <a:xfrm>
            <a:off x="4386456" y="3590545"/>
            <a:ext cx="2837700" cy="68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классификации важны и особенности размножения, а также развитие потомства. Сходные способы появления и роста организмов часто указывают на близкое родство между животными.
</a:t>
            </a:r>
            <a:endParaRPr lang="en-US" sz="9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систематические ранги животных
</a:t>
            </a:r>
            <a:endParaRPr lang="en-US" sz="2678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показывает, как от крупных групп переходят к более точному определению животного.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ранг, тем меньше группа и тем больше сходство между её представителями.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общая схема систематики животных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931" y="994400"/>
            <a:ext cx="3153937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и позвоночные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не имеют позвоночника. К ним относятся насекомые, пауки, моллюски, черви, ракообразные и иглокожие. Это самая разнообразная часть животного мира.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позвоночник и внутренний скелет. Благодаря этому их тело устроено по единому плану, а к группе относятся рыбы, земноводные, пресмыкающиеся, птицы и млекопитающие.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особенно полезно в школьной биологии: оно сразу показывает главное различие в строении тела и помогает быстрее ориентироваться среди множества животных.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наружного строения беспозвоночного и скелета позвоночного животного делает различия понятными даже без сложных терминов и хорошо подходит для изучения на уроке.
</a:t>
            </a:r>
            <a:endParaRPr lang="en-US" sz="9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Каких животных в природе больше всего
</a:t>
            </a:r>
            <a:endParaRPr lang="en-US" sz="2895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только общий порядок групп: в природе особенно много беспозвоночных, а позвоночные составляют меньшую долю описанных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 разнообразие животных дают насекомые; именно беспозвоночные определяют основную часть видового богатства.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общему распределению описанных видов животных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Кишечнополостные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имеет лучевую симметрию. Это значит, что через него можно провести несколько плоскостей, которые разделят организм на одинаковые части.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живут в воде, чаще всего в морской или пресной. Их тело устроено сравнительно просто и не имеет сложных органов, как у многих других животных.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полость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животных одна ротовая полость, через которую они захватывают пищу и удаляют непереваренные остатки. Отдельного анального отверстия у них нет.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помогают кишечнополостным защищаться и ловить добычу. Это одно из самых заметных приспособлений, которое отличает их от большинства других животных.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кишечнополостным относят гидр, медуз и кораллы. Эти организмы различаются по внешнему виду, но сохраняют общие особенности строения и образа жизни.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523" y="1029750"/>
            <a:ext cx="3071953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Членистоногие — самая многочисленная группа животных
</a:t>
            </a:r>
            <a:endParaRPr lang="en-US" sz="2079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защищены наружным скелетом, который поддерживает тело и служит опорой для мышц. Из-за этого рост возможен только после линьки.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членистоногих состоит из повторяющихся частей, или сегментов. Такое строение делает их подвижными и помогает приспосабливаться к разным условиям среды.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группы есть членистые конечности, которые обеспечивают сложные движения. Именно они помогают насекомым, паукам и ракообразным быстро передвигаться и добывать пищу.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встречаются почти во всех средах жизни, но особенно много наземных форм. Насекомые — самая многочисленная группа животных на 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места животного в системе
</a:t>
            </a:r>
            <a:endParaRPr lang="en-US" sz="289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распознавании группы, типа и вида животного.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земноводные и пресмыкающиеся
</a:t>
            </a:r>
            <a:endParaRPr lang="en-US" sz="2915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 — первые из трёх групп, полностью связанных с водой. Они дышат жабрами, а их тело обычно имеет обтекаемую форму, помогающую двигаться в воде.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суше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связывают водную и наземную среду. Их развитие часто проходит через личиночную стадию, а для жизни им по-прежнему нужны влажные условия.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лучше приспособлены к наземной жизни: у них сухая кожа, лёгочное дыхание и яйца с защитными оболочками. Это важный шаг в приспособлении позвоночных к суше.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22115"/>
            <a:ext cx="3377400" cy="18724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позвоночных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пяти классов позвоночных: среду жизни, дыхание, покровы тела и способы размножения. По этим признакам легко увидеть их приспособленность к разным условиям.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классов общий план строения, но признаки дыхания, покровов и размножения помогают им жить в разных средах.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класс Позвоночные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млекопитающие: основные отличия
</a:t>
            </a:r>
            <a:endParaRPr lang="en-US" sz="264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хорошо приспособлены к жизни на суше и в воздухе, но отличаются покровами тела, способом появления потомства и особенностями ухода за детёнышами.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показывает высокую организацию, а различия помогают понять, как каждая группа по-своему успешно выживает в природе.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признакам птиц и млекопитающих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 основная единица классификации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одного вида обычно могут скрещиваться между собой и давать плодовитое потомство. Именно это помогает отличить вид от похожих, но отдельных групп животных.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объединяет животных, которые похожи по строению, особенностям жизни и происхождению. Это самая точная и удобная единица классификации в биологии.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название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получает научное название из двух слов на латинской основе. Такой способ делает название понятным учёным разных стран и исключает путаницу.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виду можно точно определить место животного в системе, сравнить близкие организмы и понять, чем они отличаются от других представителей того же рода или семейства.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978" y="994400"/>
            <a:ext cx="3207094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названий животных и их место в системе
</a:t>
            </a:r>
            <a:endParaRPr lang="en-US" sz="236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домашняя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вида, который входит в более широкую группу — род. По названию можно точно понять, о каком животном идёт речь, даже если в разных странах используются разные бытовые слова.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и лошадь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названия помогают различать близкие, но не одинаковые виды. Собака домашняя и лошадь домашняя относятся к разным группам, хотя обе давно живут рядом с человеком.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семейство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объединяет близкие виды, а семейство — несколько родов, которые ещё больше похожи друг на друга. Так систематика постепенно поднимается от частного к общему.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 науке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названия используются в учебниках, справочниках и исследованиях. Они позволяют без ошибок называть животных и сравнивать данные из разных источников.
</a:t>
            </a:r>
            <a:endParaRPr lang="en-US" sz="9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внешнего сходства к эволюционному родству
</a:t>
            </a:r>
            <a:endParaRPr lang="en-US" sz="2417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строения, развития и молекулярных признаков помогает определить настоящее родство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587" y="1614220"/>
            <a:ext cx="1266825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7400" y="1656786"/>
            <a:ext cx="1533000" cy="1362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Моллюски, кольчатые черви и иглокожие
</a:t>
            </a:r>
            <a:endParaRPr lang="en-US" sz="2895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
</a:t>
            </a:r>
            <a:pPr algn="ctr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животных мягкое тело, а у многих есть раковина. К ним относятся улитки, слизни и двустворчатые моллюски, которые отличаются большим разнообразием форм и способов жизни.
</a:t>
            </a:r>
            <a:endParaRPr lang="en-US" sz="872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тело вытянуто и состоит из повторяющихся сегментов. Самый знакомый пример — дождевой червь, живущий в почве и участвующий в её разрыхлении.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живут только в морях, имеют лучевую симметрию и внутренний известковый скелет. К ним относятся морские звёзды и морские ежи.
</a:t>
            </a:r>
            <a:endParaRPr lang="en-US" sz="9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 жизни требуют разных приспособлений: формы тела, органов дыхания, покровов и поведения. Именно поэтому животные так разнообразны.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групп связано с водой и сушей, но даже почва и тело других организмов являются важными средами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основных сред обитания животных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594961"/>
            <a:ext cx="491100" cy="43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7827" y="2716041"/>
            <a:ext cx="482445" cy="482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827" y="3279004"/>
            <a:ext cx="482445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классификации для науки и охраны природы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знаниях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упорядочить огромное число животных и не путать похожие виды. Без неё изучение разнообразия живой природы было бы намного труднее.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позволяет точно находить редкие и исчезающие виды, чтобы включать их в Красные книги и отслеживать изменения их численности.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экологии, медицине и сельском хозяйстве классификация нужна для сравнения животных, поиска полезных данных и понимания их роли в природе.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названия и признаки помогают сравнивать животных из разных стран и регионов, даже если местные названия сильно отличаются.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вида важно для защиты животных и сохранения биоразнообразия. Оно показывает, какие группы особенно нуждаются в охране.
</a:t>
            </a:r>
            <a:endParaRPr lang="en-US" sz="6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классов позвоночных: краткое сравнение
</a:t>
            </a:r>
            <a:endParaRPr lang="en-US" sz="2525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пять классов позвоночных различаются по среде жизни, дыханию, покровам тела, размножению и примерам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классы имеют общий план строения, но по-разному приспособлены к жизни в воде, на суше и в воздухе.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позвоночные животные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как связаны между собой разные животные, от вида до царства. Она помогает сравнивать организмы, понимать их родство и лучше изучать огромный мир живой природы.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увидеть порядок в мире животных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2026-06-01T10:22:49Z</dcterms:created>
  <dcterms:modified xsi:type="dcterms:W3CDTF">2026-06-01T10:22:49Z</dcterms:modified>
</cp:coreProperties>
</file>