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влияющие на природу и здоровье человека с древнейших времён.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Незаменимая часть природы и жизни человека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Антони ван Левенгук впервые увидел бактерии через микроскоп. В XIX веке Луи Пастер доказал их роль в брожении и болезнях, положив начало микробиологии.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в микробиологии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состоит из клеточной стенки, цитоплазмы и мембраны. Жгутики помогают ей двигаться, а капсула защищает от внешних факторов.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бактериальной клетке нет настоящего ядра. ДНК находится свободно в цитоплазме, что отличает их от клеток растений и животных.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шаровидными (кокки), палочковидными (бациллы), изогнутыми (вибрионы) и спиральными (спириллы), размером от 1 до 10 микрометров.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бактериальной клетки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 и экологические ниши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бактерии нуждаются в кислороде для жизнедеятельности и распространены в приповерхностных слоях среды.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питаются готовыми органическими веществами, участвуя в разложении и переработке органики.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способны самостоятельно синтезировать питательные вещества из неорганических соединений.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Анаэробы живут без кислорода и встречаются в почвах, глубоких водах и кишечнике 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бактерий в почвенной экосистеме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бактерии, особенно на корнях бобовых, пополняют почву необходимым азотом для роста растений.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участвуют в минерализации веществ и поддержании плодородия сельскохозяйственных земель.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органические остатки, преобразуя их в доступные растениям питательные вещества и улучшая структуру почвы.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 с участием бактерий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завершается возвратом азота в атмосферу благодаря денитрифицирующим микроорганизмам.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превращении азота, обеспечивая растения необходимыми для роста формами.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 г.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водных экосистемах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поддержание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органику и загрязнения, тем самым очищая воду и создавая благоприятные условия для обитателей.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вырабатывают кислород через фотосинтез, что поддерживает жизнь рыб и других водных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Симбиотическое взаимодействие бактерий с растениями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Ризосферные бактерии стимулируют усвоение воды и минералов, укрепляя корневую систему растений.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фиксируют атмосферный азот, улучшая питание бобовых растений и повышая их урожайность.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симбиоз обеспечивает устойчивость культур к неблагоприятным условиям и снижает потребность в химических удобрениях.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человека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бактерий, таких как лактобактерии и бифидобактерии, способствуют перевариванию и усвоению пищи.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синтезируют витамины и защищают организм от патогенных микробов, поддерживая здоровье пищеварительной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бактерии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бактерий по влиянию на человека и природу. Баланс микрофлоры важен для здоровья.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бактерий имеют разный эффект — от полезного до опасного, важно сохранять их баланс.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инфекции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инфекции включают через загрязнённую воду и пищу, контакт с больными и воздушно-капельным способом при кашле или чихании.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вызывают серьёзные заболевания: холеру, туберкулёз, скарлатину и дифтерию, угрожая здоровью миллионов людей по всему миру.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заражений важно соблюдать правила личной гигиены, использовать санитарные нормы и применять вакцины против распространённых болезней.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назначаются врачом для лечения бактериальных инфекций, однако их неправильное применение может вызвать устойчивость бактерий к лекарствам.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Александром Флемингом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1928 году Флеминг случайно обнаружил пенициллин — первый антибиотик, способный уничтожать патогенные бактерии. Это открытие революционизировало медицину и спасло миллионы жизней по всему миру.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растущей устойчивости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 неправильное использование антибиотиков привело к появлению устойчивых штаммов бактерий. Это осложняет лечение инфекций и требует разработки новых методов борьбы с болезнями.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открытия антибиотиков и вызовы устойчивости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медицине: вакцины и биотехнологии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позволяют получать лекарственные средства, включая инсулин и гормоны, необходимые для терапии многих болезней.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Пробиотики, содержащие живые бактерии, поддерживают здоровую микрофлору кишечника и улучшают пищеварение, укрепляя иммунитет человека.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применяются для создания вакцин, стимулирующих иммунитет и защищающих от опасных заболеваний у людей и животных.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производстве пищевых продуктов
</a:t>
            </a:r>
            <a:endParaRPr lang="en-US" sz="2164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Закваски на основе бактерий образуют тесто для хлеба, придавая ему пористость и аромат, ценимые в кулинарии разных народов.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повышает питательную ценность продуктов, обогащая их витаминами и микроэлементами, а также увеличивает срок хранения.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участвуют в ферментации молока, создавая йогурты, кефир, сыры и другие полезные продукты с уникальным вкусом.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продукты и бактерии-«помощники»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бактерии участвуют в производстве популярных продуктов и как они влияют на их свойства.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микробиология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являются важными технологами, влияющими на вкус, текстуру и качество пищевых продуктов.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Псевдомонады эффективно очищают сточные воды и перерабатывают бытовые отходы, снижая загрязнение и защищая экосистемы от токсинов.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очистка окружающей среды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разлагают вредные вещества, такие как нефть, помогая восстанавливать загрязнённые почвы и водоёмы после аварий.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борьба с вредителями: роль бактерий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в борьбе с насекомыми безопасно для человека и домашних животных, позволяя выращивать экологически чистую продукцию.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Bacillus thuringiensis применяется как биоинсектицид, уничтожая гусениц и других вредителей, снижая ущерб на сельскохозяйственных полях.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способствуют устойчивому сельскому хозяйству, уменьшая зависимость от химических пестицидов и сохраняя биоразнообразие.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передачи бактериальных инфекций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распространения инфекции и меры профилактики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бактерий для будущего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бактериальных процессов способствует безопасности продуктов питания и снижению пищевых потерь в промышленности.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биотехнологий с использованием бактерий помогает улучшить очистку воды и почвы от загрязнений различных видов.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бактерий открывают путь к созданию новых эффективных лекарств и методов борьбы с инфекциями, повышая качество медицины.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расширяют возможности сельского хозяйства и медицины, обеспечивая устойчивое развитие в будущем.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Сила жизни и вызов для здоровья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поддержании жизни, но могут наносить вред через болезни. Их изучение позволяет сохранять здоровье, заботиться о природе и создавать инновации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2026-05-08T11:04:40Z</dcterms:created>
  <dcterms:modified xsi:type="dcterms:W3CDTF">2026-05-08T11:04:40Z</dcterms:modified>
</cp:coreProperties>
</file>