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экологического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теряет баланс и что может сделать человек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 природе: почему он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организмы, вода, воздух и почва образуют одну систему. Если исчезает одно звено, меняются другие, а природное равновесие нарушается.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причины нарушений в природе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пожары, вызванные молнией, могут быстро изменить большие территории. Растения выгорают, животные теряют укрытие, а восстановление начинается только после появления новых растений.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наводнения меняют количество воды в почве, реках и озёрах. Одни виды не выдерживают нехватки влаги, другие — избытка воды и разрушения привычной среды.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 и извержения вулканов тоже перестраивают природные условия. Такие события происходят без участия человека, но их последствия могут ощущаться очень 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 до вырубки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густом лесу птицы строят гнёзда, звери прячутся в тени, а насекомые находят корм и укрытие. Здесь много влажности, подстилки и разных растений, поэтому лес выглядит живым и насыщенным.
</a:t>
            </a:r>
            <a:endParaRPr lang="en-US" sz="103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участок после спила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деревья срубают, открытая земля быстро высыхает и размывается дождём. Животным не хватает пищи и убежищ, а лесной участок становится заметно беднее и суше.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изображении легко сравнить две картины: с одной стороны — плотный зелёный массив, с другой — почти голая территория с пнями. Такое сравнение показывает, как быстро меняется жизнь в лесу после вырубки.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исчезает вместе с домом для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 человека на природу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отражают общий тренд: вместе с ростом потребления растут и отходы.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ресурсов использует человек, тем сильнее давление на природные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значения для наглядного сравнения тенденции.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загрязнения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нефть, моющие средства и сточные воды попадают в реки и озёра. Из-за этого гибнут рыбы и другие водные организмы, а вода становится опасной для использования.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Дым, пыль и вредные газы от транспорта и предприятий ухудшают качество воздуха. Они мешают дыханию людей и вредят растениям, особенно рядом с дорогами и заводами.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накапливаются в земле и попадают в растения. Затем они могут переходить к животным и человеку, нарушая природные процессы и ухудшая состояние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и их последствия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действия человека меняют природу и приводят к похожим результатам.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действуют одновременно и усиливают друг друга, поэтому последствия затрагивают всю природную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экологических нарушений.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нарушение вызывает цепочку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причинно-следственных связей в экосистеме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природе уменьшается число насекомых, птицам и другим животным становится труднее находить привычный корм. Это сразу отражается на выживании и размножении.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исчезают хищники, количество мелких животных может резко вырасти. Тогда они сильнее поедают растения и нарушают равновесие в своей среде обитания.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работают как система связей: каждое звено зависит от другого. Потеря одного вида меняет условия для многих соседних организмов.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 беднее цепь, тем менее устойчивой становится природа. Экосистема хуже справляется с изменениями и быстрее реагирует на новые нарушения.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пищевыми цепями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биоразнообразия в экосистемах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сокращение одного вида меняет условия для многих других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разных групп остаётся в экосистеме, тем слабее её устойчивость и способность к восстановлению.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доли для наглядного показа влияния сокращения видов.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Орлан-белохвост над водоемом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Орлан-белохвост часто связан с реками, озерами и морскими побережьями, где он находит рыбу. Если берега загрязняются и спокойных мест становится меньше, птице сложнее жить и выводить птенцов. Для иллюстрации подойдет вид с высоких ветвей над водой.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в таежном лесу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живет в дальневосточной тайге, где ему нужны большие участки леса и достаточно добычи. Когда леса вырубают, хищнику становится труднее охотиться и прятаться. На изображении его можно показать на фоне густых деревьев и снежного следа.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редких и исчезающих видов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0858" y="2057985"/>
            <a:ext cx="349974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425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отражается на жизни людей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получить чистую воду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реки и озера загрязняются, воду приходится долго очищать. Это повышает риск болезней и делает бытовую жизнь менее безопасной для семей, школ и больниц.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дышать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Дым, пыль и вредные газы раздражают дыхательные пути. У людей чаще появляются кашель, аллергия и ощущение нехватки воздуха, особенно в городах рядом с дорогами и предприятиями.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качество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меньше деревьев, птиц и чистых мест, дворы и парки становятся менее комфортными. Человеку сложнее отдыхать, гулять и чувствовать себя здоровым рядом с природой.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разные случаи, где экологическое равновесие нарушается по разным причинам, но последствия затрагивают и природу, 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проблема часто запускает длинную цепочку изменений. Чем дольше действует вред, тем труднее восстановить природную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«Нарушение экологического равновесия»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 в природе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помогают природе больше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разные способы помощи природе. Некоторые дают быстрый видимый эффект, а другие особенно важны для долгого сохранения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результат дают меры, которые защищают территории и меняют привычки людей надолго. Разовые действия полезны, но их недостаточно.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для сравнительной диаграммы по теме урока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восстанавливается после ущерба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последовательности восстановления экосистемы после загрязнения или разрушения среды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сохраняют места, где природа почти не зависит от человека. Здесь редкие растения и животные могут жить спокойно, а ученые — наблюдать за их состоянием без лишнего вмешательства.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защищают большие природные территории и при этом остаются открытыми для аккуратного посещения. Это помогает знакомиться с природой, не разрушая ее и не тревожа обитателей.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таких территорий особенно важна там, где леса, болота, луга и водоемы уже испытали сильную нагрузку. Без защиты биоразнообразие снижается, и восстановление занимает много времени.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заповедники и парки так важны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школьник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 и не тратить воду зря, сохраняется важный природный ресурс. Такая привычка полезна каждый день и не требует больших усилий.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может разделять бумагу, пластик и другие отходы дома и в школе. Это помогает уменьшать количество мусора и приучает к ответственному обращению с ресурсами.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рвать редкие цветы и тревожить молодые посадки. Аккуратное поведение помогает сохранить зеленые уголки во дворе, в парке и у школы.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 уборках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помогать в уборке территории, собирать макулатуру и ухаживать за школьными растениями. Совместные дела показывают, что даже дети могут снижать вред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экологические привычки дома и в школе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привычка легче закрепляется, если выполнять ее каждый день вместе с семьей или классом. Тогда она становится частью обычной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дают привычки, которые уменьшают отходы и экономят ресурсы постоянно. Чем раньше они входят в распорядок, тем устойчивее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для темы урока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нарушение может изменить всю экосистему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источник вреда способен запустить цепочку изменений: исчезают виды, ухудшается среда, и восстановление занимает много времени.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равновесие природы — значит защищать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равновесие поддерживает жизнь растений, животных и людей. Если беречь воду, леса и воздух, а также осторожно пользоваться природными ресурсами, можно уменьшить вред и сохранить мир вокруг нас.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2026-05-20T20:49:17Z</dcterms:created>
  <dcterms:modified xsi:type="dcterms:W3CDTF">2026-05-20T20:49:17Z</dcterms:modified>
</cp:coreProperties>
</file>