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фигур: как меняется положение и форма на плоскости
</a:t>
            </a:r>
            <a:pPr algn="l" indent="0" marL="0">
              <a:lnSpc>
                <a:spcPct val="90000"/>
              </a:lnSpc>
              <a:buNone/>
            </a:pPr>
            <a:r>
              <a:rPr lang="en-US" sz="17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перенос, отражение и поворот: учимся видеть движения фигур.
</a:t>
            </a:r>
            <a:endParaRPr lang="en-US" sz="179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помогают сравнивать фигуры, доказывать их равенство и понимать чертежи. На координатной плоскости удобно видеть, что сохраняется при движениях и как они работают в заданиях и окружающем мире.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преобразования фигур в 9 классе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преобразование фигуры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задаёт правило, по которому каждой точке исходной фигуры соответствует новая точка. По этим соответствиям можно восстановить положение полученного изображения на плоскости.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преобразовании сохраняются расстояния и углы, оно называется движением. К таким движениям относятся параллельный перенос, отражение и поворот.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Прообраз и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 называется прообразом, а фигура после преобразования — образом. Эти термины помогают точно описывать, откуда берётся новая фигура и как она связана с исходной.
</a:t>
            </a:r>
            <a:endParaRPr lang="en-US" sz="1049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попарно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соответствующие точки всегда образуют пары. Если известны такие пары, можно проверить, верно ли построено изображение, и сравнить обе фигуры.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позволяют не только строить новые фигуры, но и объяснять, почему две фигуры равны. Это основа многих геометрических доказательств и построений.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45" y="1394038"/>
            <a:ext cx="477271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преобразования сохраняют форму и размеры фигуры, поэтому относятся к движениям.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школьного курса геометрии, тема «Движения фигур»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каждое движение меняет фигуру и какие свойства остаются неизменными.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движения и их свойства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 координатной плоскости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на координатах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переноса задан как (a; b), то точка (x; y) переходит в точку (x+a; y+b). Эта запись помогает быстро выполнять построения на координатной 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треугольник можно сдвинуть вправо на 3 клетки и вверх на 2 клетки. Его стороны, углы и форма не изменятся, изменится только положение.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смещается на один и тот же вектор. Поэтому все вершины сохраняют взаимное расположение, а сама фигура остаётся равной исходной.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часто используют при построении одинаковых элементов узора, при создании чертежей и в компьютерной графике, когда требуется точно повторить фигуру в новом месте.
</a:t>
            </a:r>
            <a:endParaRPr lang="en-US" sz="10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свойств движений в геометрии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 растягивает и не сжимает фигуру: оно только переносит её в другое положение на плоскости.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всех основных свойств означает, что после движения фигура остаётся равной исходной; меняется лишь её расположение.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движениях фигуры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от оси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точка и её образ находятся по разные стороны от прямой. Расстояния до этой прямой одинаковы, поэтому отражение строится строго по правилу равенства отрезков.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отражения фигура остаётся равной исходной, но выглядит зеркально. Из-за этого меняется её ориентация: левая и правая стороны как будто меняются местами.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4850000" y="2818462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фигуры есть ось симметрии, то отражение относительно этой прямой даёт ту же самую фигуру. Так происходит, например, у некоторых букв, узоров и природных объектов.
</a:t>
            </a:r>
            <a:endParaRPr lang="en-US" sz="932" dirty="0"/>
          </a:p>
        </p:txBody>
      </p:sp>
      <p:sp>
        <p:nvSpPr>
          <p:cNvPr id="13" name="Text 5"/>
          <p:cNvSpPr txBox="1"/>
          <p:nvPr/>
        </p:nvSpPr>
        <p:spPr>
          <a:xfrm>
            <a:off x="4850000" y="1528838"/>
            <a:ext cx="35379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отражения проходит посередине между точкой и её образом и перпендикулярна отрезку, их соединяющему. Это помогает проверять правильность построения и находить ошибку.
</a:t>
            </a:r>
            <a:endParaRPr lang="en-US" sz="907" dirty="0"/>
          </a:p>
        </p:txBody>
      </p:sp>
      <p:sp>
        <p:nvSpPr>
          <p:cNvPr id="14" name="Text 6"/>
          <p:cNvSpPr txBox="1"/>
          <p:nvPr/>
        </p:nvSpPr>
        <p:spPr>
          <a:xfrm>
            <a:off x="720350" y="4108088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легко заметить в повседневных изображениях: в узорах, орнаментах, архитектурных деталях и предметах с выраженной симметрией. Оно помогает создавать аккуратные и уравновешенные рисунки.
</a:t>
            </a:r>
            <a:endParaRPr lang="en-US" sz="7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зеркального образа относительно заданной прямой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отражение фигуры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центра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вращается вокруг одной неподвижной точки. Эта точка называется центром поворота и остаётся на месте, пока все остальные точки описывают дуги вокруг неё.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часто встречаются повороты на 90°, 180°, 270° и 360°. Именно угол определяет, насколько далеко фигура повернётся вокруг центра.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любой точки фигуры до центра поворота не меняется. Поэтому после вращения фигура остаётся равной исходной, хотя занимает другое положение.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расстояний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меняются направление и расположение фигуры на плоскости. Однако её форма, размеры, стороны и углы сохраняются, поэтому движение не деформирует изображение.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результатов поворота в школьной геометрии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угол, тем заметнее изменяется положение фигуры относительно исходного вида. При полном обороте изображение возвращается на место.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на 90° и 270° дают заметное новое расположение, 180° связывается с центральной симметрией, а 360° возвращает фигуру в исходное положение.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поворота при разных углах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симметрии в природе и вокруг нас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 зеркало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бабочки часто выглядят как две почти одинаковые половины, разделённые осью симметрии. Если провести линию по телу насекомого, левая и правая части будут зеркально соответствовать друг другу, создавая ощущение точного равновесия.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и узор льда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показывает симметрию особенно наглядно: её лучи расходятся от центра и повторяют друг друга. У такой фигуры может быть несколько осей симметрии, поэтому она выглядит одинаково при разных поворотах.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на фасаде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декоративных узорах симметрия помогает создать порядок и красоту. Фасад здания, рисунок на плитке или ткани часто делят на равные части, которые совпадают при отражении относительно одной или нескольких осей.
</a:t>
            </a:r>
            <a:endParaRPr lang="en-US" sz="9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85621"/>
            <a:ext cx="4374900" cy="1730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«Движения фигур»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все три преобразования сохраняют форму и размеры фигуры, но могут по-разному менять её положение и ориентацию.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перенос, отражение и поворот относятся к движениям, потому что не искажают фигуру и сохраняют её основные геометрические свойства.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движений фигур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получает одинаковое смещение по координатам. Если задан вектор (a; b), то точка (x; y) переходит в (x+a; y+b), а вся фигура сохраняет свой вид.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оси Ox абсцисса остаётся прежней, а ордината меняет знак. Поэтому точка (x; y) переходит в (x; -y), и изображение оказывается по другую сторону от оси.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Oy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фигуру отражают относительно оси Oy, меняется знак абсциссы, а ордината сохраняется. Для точки это записывают так: (x; y) → (-x; y), что даёт зеркальный образ слева или справа от оси.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180° вокруг начала координат обе координаты меняют знак. Точка (x; y) переходит в (-x; -y), поэтому фигура оказывается в противоположной части плоскости, сохраняя свои размеры.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правила для основных преобразований
</a:t>
            </a:r>
            <a:endParaRPr lang="en-US" sz="2526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сравнить исходную и полученную фигуры по размерам, ориентации и расположению точек.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вид преобразования по фигурам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9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50" y="1471725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12" y="3222195"/>
            <a:ext cx="185700" cy="1485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1350" y="3222195"/>
            <a:ext cx="185700" cy="1485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преобразования фигур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чертежей и зданий преобразования помогают точно повторять элементы, выстраивать симметрию и сохранять пропорции. Это особенно важно, когда нужно сделать рисунок аккуратным и понятным.
</a:t>
            </a:r>
            <a:endParaRPr lang="en-US" sz="1056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на плитке, обоях и ткани часто используют перенос и отражение. Благодаря этому рисунок выглядит ритмично, а одинаковые элементы легко повторяются без нарушения общей композиции.
</a:t>
            </a:r>
            <a:endParaRPr lang="en-US" sz="1079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 дизайн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 оформление интерьеров нередко строятся на симметрии. Отражение и поворот делают изображение выразительным, помогают добиться равновесия в форме и подчёркивают замысел автора.
</a:t>
            </a:r>
            <a:endParaRPr lang="en-US" sz="1056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 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поворот особенно заметен в колёсах, стрелках, вентиляторах и вращающихся деталях. Такие модели помогают описывать движение объектов и понимать, как работают механизмы.
</a:t>
            </a:r>
            <a:endParaRPr lang="en-US" sz="1194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анимация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компьютерных играх и анимации преобразования используют для перемещения, поворота и зеркального отражения объектов. Это делает движение персонажей и предметов на экране точным и естественным.
</a:t>
            </a:r>
            <a:endParaRPr lang="en-US" sz="10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примерам из темы «Преобразование фигур»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примеры объектов, где особенно заметны симметрия, повторение и вращение. Это иллюстрирует связь геометрии с повседневной средой.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отражение и параллельный перенос; поворот заметен реже, но хорошо проявляется в круглых и вращающихся объектах.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 окружающем мире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отображений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Сбивается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при отражении — отложить точку на неверном расстоянии от оси. Тогда образ перестаёт быть зеркальным, хотя внешне фигура может выглядеть похожей на исходную.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переносе, отражении и повороте фигуру нельзя растягивать или сжимать. Если стороны стали длиннее или короче, это значит, что движение построено неверно.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Путается порядок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вершины в другом порядке, получится уже не та фигура. Особенно легко ошибиться в треугольнике или четырёхугольнике, где важно сохранить последовательность всех точек.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центр или угол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ученик иногда выбирает не тот центр или берёт неправильный угол. Тогда фигура оказывается в другом месте, а её положение не соответствует условию задачи.
</a:t>
            </a:r>
            <a:endParaRPr lang="en-US" sz="9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преобразований с координатной сеткой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помогает точно отметить каждую вершину фигуры и быстро проверить, не сместилась ли она на лишнюю клетку. Это делает построение более аккуратным и понятным.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легко сравнивать расстояния между соответствующими точками. Если они равны, значит, преобразование выполнено верно и фигура не изменила своих размеров или формы.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делает движения фигур наглядными: видно, куда сместилась фигура, где появилась зеркальная копия и вокруг какой точки произошёл поворот. Это помогает проверять решение без догадок.
</a:t>
            </a:r>
            <a:endParaRPr lang="en-US" sz="1075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начало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удобно сразу видеть оси Ox и Oy, а также начало координат O(0; 0). Благодаря этому проще выполнять отражение, перенос и поворот, используя координаты точек.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легко восстановить образ фигуры: нужно повторить смещение, зеркальное построение или поворот вокруг заданной точки.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раздел о движениях фигур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правило каждого преобразования и привести простой пример из построения на плоскости.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основным преобразованиям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преобразовании фигур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помогают понять, как фигура меняет положение, не теряя своих размеров и формы. Параллельный перенос, отражение и поворот встречаются в задачах, чертежах и окружающем мире, а их правила удобно применять на координатной плоскости.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2026-06-03T12:03:41Z</dcterms:created>
  <dcterms:modified xsi:type="dcterms:W3CDTF">2026-06-03T12:03:41Z</dcterms:modified>
</cp:coreProperties>
</file>