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Days, Months and Seasons in English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Дни, месяцы и времена года по-английски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календарная лексика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дней, месяцев и сезонов помогают говорить о расписании, датах, днях рождения и погоде. Это базовая тема 6 класса: слова нужно не только запомнить, но и правильно писать, произносить и употреблять в коротких фразах.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Seven days of the week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 английском языке, их написание, сокращения и типичное употребление в речи.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идут в устойчивом порядке, а в речи чаще всего сочетаются с предлогом on или с выражением at the weekend.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лексическая тема: дни недели в английском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and pronunciation of the weekdays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дни недели в английском языке пишутся с заглавной буквы. Это правило важно помнить в тетради, в заданиях и в электронных сообщениях, где учащиеся часто по привычке пишут их строчными буквами.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Wednesday читается не так, как пишется: звук d в середине не произносится. В слове Thursday важно сочетание th, а Tuesday часто вызывает трудности из-за необычного буквосочетания ue.
</a:t>
            </a:r>
            <a:endParaRPr lang="en-US" sz="1519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 — путаница между Tuesday и Thursday, а также неверное написание первых букв. Если вы запомните форму слова и его звучание, использовать дни недели станет намного легче.
</a:t>
            </a:r>
            <a:endParaRPr lang="en-US" sz="15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 недели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дней недели и их типичное употребление в английской речи.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Days of the week in school life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помогают читать школьное расписание: on Monday lessons start after the weekend, on Wednesday the week is in progress, and on Friday учебная неделя подходит к концу.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и электронном журнале часто пишут даты сдачи работ и контрольных. Календарная лексика помогает быстро понять, когда нужно подготовить проект, выучить слова или принести тетрадь.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тренировки и школьные события тоже привязываются к дням недели. Поэтому полезно знать сокращения и уметь без ошибок читать короткие записи в расписании.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расписаниях часто используют цвет, значки и сокращения, чтобы быстрее находить нужный день. Это удобно для учеников, которые только начинают уверенно работать с английским календарём.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Months of the Year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месяцев всегда пишутся с заглавной буквы и используются в датах, днях рождения и планировании школьных событий.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месяцев в английском языке постоянный, а год удобно делить на четыре сезона по три месяца.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порядок месяцев в английском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use months in dates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после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записи дата часто строится как число + месяц: 5 March, 12 September, 1 January. Такой порядок нужно узнавать и правильно читать в школьных заданиях.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чаще пишут 5 March, а в американском — March 5. При чтении важно не перепутать порядок, особенно если дата встречается в письме или объявлении.
</a:t>
            </a:r>
            <a:endParaRPr lang="en-US" sz="1334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 месяцами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просто о месяце, обычно используют in: in April, in December. Артикль the перед названием месяца не ставится, если речь идёт именно о времени года в календаре.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like in January, on 7th May and my birthday is in June помогают запомнить, как месяцы звучат в живой речи и как они сочетаются с предлогами времени.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Months, length and abbreviations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длину месяцев и их сокращения, которые часто встречаются в календарях и расписаниях.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February — самый короткий месяц, а сокращения помогают экономить место в календарях, дневниках и таблицах.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календарь и общепринятые сокращения месяцев.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год состоит из 365 дней, а високосный — из 366. Дополнительный день добавляется в February, чтобы календарь точнее совпадал с движением Земли вокруг Солнца.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правило григорианского календаря.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February может иметь этот дополнительный день в високосный год.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Seasons in English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природа просыпается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дерево меняется особенно заметно: на ветках появляются молодые листья и первые цветы. Воздух становится мягче, а земля — ярче после зимы. Именно с этой картиной легко связать слово spring.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самый тёплый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крона дерева густая и зелёная, а солнце светит дольше всего. В этот сезон пейзаж выглядит самым ярким и насыщенным. Summer часто ассоциируется с отдыхом, поездками и играми на улице.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листья меняют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дерево окрашивается в жёлтые, оранжевые и красные тона, а затем листья начинают опадать. На фоне можно увидеть дождь и ветер. Autumn, или fall, помогает запомнить сезон через движение и перемены.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тишина и 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дерево стоит без листьев, часто покрыто снегом или инеем. Пейзаж выглядит спокойным и холодным, а световой день короче. Winter легко узнать по белому фону, морозу и тёплой одежде людей.
</a:t>
            </a:r>
            <a:endParaRPr lang="en-US" sz="9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Seasons and typical weather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общую сезонную динамику: тепло и свет прибавляются к лету, а затем постепенно уменьшаются к зиме.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 — самый тёплый и светлый сезон; зима — самый холодный и короткий по световому дню. Весна и осень занимают переходное положение.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типичные сезонные признаки; иллюстративная сравнительная шкала.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happens in each season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cold, and snow or frost is common. People wear warm coats, hats and boots, and more time is spent indoors with books, games and family activities.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snow melts, buds appear on trees, and the first flowers open. Days become longer, and nature looks fresh, bright and active after the quiet winter months.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the warmest season, with holidays, travel and swimming. Children play outside longer, and many everyday activities move into parks, yards and open spaces.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 / Fall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Leaves turn yellow and red, rain becomes more frequent, and harvest time begins. It is also the moment when the school year returns to its regular routine.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days to year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логика календарного цикла: от одного дня к неделе, месяцу, сезону и году.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time expressions in English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предлоги и типичные сочетания, чтобы быстрее выбирать правильную форму в датах и календарных фразах.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употребляется с днями недели, in — с месяцами, at the weekend — с выходными. Эти модели помогают строить короткие и точные фразы.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временных предлогов в школьном английском.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Capital letters and common mistakes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с заглавной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и месяцев в английском обычно начинаются с заглавной буквы: Monday, April. Это помогает сразу распознавать календарные слова в тексте и не смешивать их с обычной лексикой.
</a:t>
            </a:r>
            <a:endParaRPr lang="en-US" sz="1235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September и November легко перепутать из-за похожей длины и окончания. Полезно учить месяцы по порядку и проверять написание вслух, особенно в диктантах и тестах.
</a:t>
            </a:r>
            <a:endParaRPr lang="en-US" sz="1329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правильный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днями недели обычно используется on, с месяцами и сезонами — in. Ошибка в предлоге меняет естественность фразы, поэтому важно запоминать сочетание вместе с примером.
</a:t>
            </a:r>
            <a:endParaRPr lang="en-US" sz="1235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 и fall — 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обозначают осень, но autumn чаще встречается в британском варианте, а fall — в американском. Умение узнавать оба варианта делает чтение и слушание проще.
</a:t>
            </a:r>
            <a:endParaRPr lang="en-US" sz="13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pupils use this vocabulary in class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слова помогают говорить о школьном расписании: My English lesson is on Tuesday. Такие фразы короткие, понятные и часто встречаются в классных объявлениях и дневнике.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дни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нужны для дат и личной информации: My birthday is in May. Ученики также записывают контрольные работы, праздники и важные события в календаре.
</a:t>
            </a:r>
            <a:endParaRPr lang="en-US" sz="1581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месяцы помогают обсуждать отдых: The summer holidays are in June and July. Это удобно, когда нужно рассказать о поездках, кружках и семейных планах.
</a:t>
            </a:r>
            <a:endParaRPr lang="en-US" sz="15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changes during the year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год включает разные привычки: одежда, занятия и настроение меняются вместе с погодой и длиной дня.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затрагивают не только погоду, но и повседневную жизнь: одежду, активность, расписание и школьные события.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типичных сезонных изменений; иллюстративное распределение.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days, months and seasons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smallest unit in this topic. It is used for specific dates and weekly routines, for example on Monday or on Friday.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month is a larger calendar unit used in dates, birthdays and plans, such as in March or in December.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week contains seven days. It helps organise school life, homework and weekends, so pupils can talk about repeated routines.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 and year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Several months form a season, and four seasons make a year. This structure helps describe weather, nature and long-term plans clearly.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calendar system in English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Days, months and seasons form one clear calendar system. When pupils remember the order, capital letters and the prepositions on and in, they can speak about time accurately and confidently.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2026-05-30T13:35:46Z</dcterms:created>
  <dcterms:modified xsi:type="dcterms:W3CDTF">2026-05-30T13:35:46Z</dcterms:modified>
</cp:coreProperties>
</file>