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jpeg"/><Relationship Id="rId4" Type="http://schemas.openxmlformats.org/officeDocument/2006/relationships/image" Target="../media/image-14-4.png"/><Relationship Id="rId5" Type="http://schemas.openxmlformats.org/officeDocument/2006/relationships/image" Target="../media/image-14-5.jpeg"/><Relationship Id="rId6" Type="http://schemas.openxmlformats.org/officeDocument/2006/relationships/image" Target="../media/image-14-6.png"/><Relationship Id="rId7" Type="http://schemas.openxmlformats.org/officeDocument/2006/relationships/image" Target="../media/image-14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1775" y="167187"/>
            <a:ext cx="4271400" cy="393352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29100" y="1335200"/>
            <a:ext cx="3779400" cy="22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Периметр прямоугольника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находить периметр быстро и без ошибок.
</a:t>
            </a:r>
            <a:endParaRPr lang="en-US" sz="2900" dirty="0"/>
          </a:p>
        </p:txBody>
      </p:sp>
      <p:sp>
        <p:nvSpPr>
          <p:cNvPr id="7" name="Text 1"/>
          <p:cNvSpPr txBox="1"/>
          <p:nvPr/>
        </p:nvSpPr>
        <p:spPr>
          <a:xfrm>
            <a:off x="629100" y="4581200"/>
            <a:ext cx="4761900" cy="369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i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81" y="0"/>
            <a:ext cx="4639039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92100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874675" y="905675"/>
            <a:ext cx="4090500" cy="341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Прямоугольники вокруг нас
</a:t>
            </a:r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Прямоугольники живут рядом с нами: в тетрадях, книгах, окнах и экранах. Сегодня научимся измерять их края и узнаем, зачем это нужно в жизни и на уроках математики.
</a:t>
            </a:r>
            <a:endParaRPr lang="en-US" sz="2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41950" y="580350"/>
            <a:ext cx="8486400" cy="1202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прямоугольник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200250" y="2383325"/>
            <a:ext cx="2690400" cy="179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Прямоугольник — это фигура, у которой четыре стороны и четыре прямых угла. Все углы равны 90°, как аккуратные уголки в тетради.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226800" y="2383325"/>
            <a:ext cx="2690400" cy="179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прямоугольника противоположные стороны одинаковые. Если одна сторона длиннее, то напротив неё тоже будет такая же длинная сторона.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6253350" y="2383325"/>
            <a:ext cx="2690400" cy="179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другие стороны короче и тоже равны между собой. Поэтому у прямоугольника всегда есть две пары одинаковых сторон.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20000" y="254325"/>
            <a:ext cx="7704000" cy="85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периметр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1779225" y="3535375"/>
            <a:ext cx="2876700" cy="149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найти периметр, нужно сложить все стороны. Для прямоугольника это особенно удобно, потому что его стороны повторяются попарно.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1779225" y="1740575"/>
            <a:ext cx="2876700" cy="149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Периметр — это длина границы фигуры. Если идти по краю прямоугольника и пройти все его стороны, получится периметр.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6013325" y="1711000"/>
            <a:ext cx="2876700" cy="149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Периметр измеряют как обычную длину: в миллиметрах, сантиметрах, метрах и других единицах. Единица зависит от размера фигуры.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12566" y="245300"/>
            <a:ext cx="4357969" cy="4648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2825" y="839850"/>
            <a:ext cx="4131900" cy="378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Длина и ширина прямоугольника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Длинные стороны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прямоугольника есть длина — обычно это более длинная сторона. Напротив неё находится такая же длинная сторона. Они всегда равны друг другу.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стороны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Есть и ширина — более короткая сторона. Противоположная ей сторона тоже такая же короткая. Такие подписи помогают не перепутать числа в задаче.
</a:t>
            </a:r>
            <a:endParaRPr lang="en-US" sz="2300" dirty="0"/>
          </a:p>
        </p:txBody>
      </p:sp>
      <p:sp>
        <p:nvSpPr>
          <p:cNvPr id="7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4934" y="1412700"/>
            <a:ext cx="8510981" cy="33606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292825" y="401025"/>
            <a:ext cx="85152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найти периметр прямоугольника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определяем стороны, потом применяем формулу и записываем ответ с единицей измерения.
</a:t>
            </a:r>
            <a:endParaRPr lang="en-US" sz="2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000" y="1621129"/>
            <a:ext cx="376800" cy="376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68969" y="1617079"/>
            <a:ext cx="240563" cy="384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2006" y="3374873"/>
            <a:ext cx="336787" cy="384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20856" y="3374872"/>
            <a:ext cx="336787" cy="3849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23750" y="510900"/>
            <a:ext cx="76965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формула работает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1134675" y="1617075"/>
            <a:ext cx="32799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длинные стороны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577225" y="2240450"/>
            <a:ext cx="3837300" cy="7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прямоугольника есть две одинаковые длинные стороны. Поэтому длину нужно учитывать не один раз, а дважды, чтобы не потерять ни одного края.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363525" y="1617075"/>
            <a:ext cx="32799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короткие стороны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4806075" y="2240450"/>
            <a:ext cx="3837300" cy="7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стороны тоже повторяются. Если добавить ширину один раз, ответ будет неполным. Формула сразу учитывает обе пары одинаковых сторон.
</a:t>
            </a:r>
            <a:endParaRPr lang="en-US" sz="1200" dirty="0"/>
          </a:p>
        </p:txBody>
      </p:sp>
      <p:sp>
        <p:nvSpPr>
          <p:cNvPr id="13" name="Text 6"/>
          <p:cNvSpPr txBox="1"/>
          <p:nvPr/>
        </p:nvSpPr>
        <p:spPr>
          <a:xfrm>
            <a:off x="1134675" y="3374825"/>
            <a:ext cx="32799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Сложение всех сторон
</a:t>
            </a:r>
            <a:endParaRPr lang="en-US" sz="1600" dirty="0"/>
          </a:p>
        </p:txBody>
      </p:sp>
      <p:sp>
        <p:nvSpPr>
          <p:cNvPr id="14" name="Text 7"/>
          <p:cNvSpPr txBox="1"/>
          <p:nvPr/>
        </p:nvSpPr>
        <p:spPr>
          <a:xfrm>
            <a:off x="577225" y="4001475"/>
            <a:ext cx="3837300" cy="7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Запись a + b + a + b показывает, что мы складываем каждую сторону по порядку. Это честный и понятный путь вокруг фигуры.
</a:t>
            </a:r>
            <a:endParaRPr lang="en-US" sz="1200" dirty="0"/>
          </a:p>
        </p:txBody>
      </p:sp>
      <p:sp>
        <p:nvSpPr>
          <p:cNvPr id="15" name="Text 8"/>
          <p:cNvSpPr txBox="1"/>
          <p:nvPr/>
        </p:nvSpPr>
        <p:spPr>
          <a:xfrm>
            <a:off x="5363525" y="3374825"/>
            <a:ext cx="32799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запись
</a:t>
            </a:r>
            <a:endParaRPr lang="en-US" sz="1600" dirty="0"/>
          </a:p>
        </p:txBody>
      </p:sp>
      <p:sp>
        <p:nvSpPr>
          <p:cNvPr id="16" name="Text 9"/>
          <p:cNvSpPr txBox="1"/>
          <p:nvPr/>
        </p:nvSpPr>
        <p:spPr>
          <a:xfrm>
            <a:off x="4806075" y="4001475"/>
            <a:ext cx="3837300" cy="7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Выражения 2a + 2b и 2(a + b) означают одно и то же. Формула просто делает вычисления короче и удобнее для ученика.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4897200" y="1297800"/>
            <a:ext cx="3869700" cy="273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складываем длину и ширину: 6 + 3 = 9. Потом умножаем на 2, потому что равных сторон две пары.
</a:t>
            </a:r>
            <a:endParaRPr lang="en-US" sz="1500" dirty="0"/>
          </a:p>
        </p:txBody>
      </p:sp>
      <p:sp>
        <p:nvSpPr>
          <p:cNvPr id="5" name="Text 2"/>
          <p:cNvSpPr txBox="1"/>
          <p:nvPr/>
        </p:nvSpPr>
        <p:spPr>
          <a:xfrm>
            <a:off x="646925" y="1463850"/>
            <a:ext cx="3782700" cy="239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4"/>
              </a:lnSpc>
              <a:buNone/>
            </a:pPr>
            <a:r>
              <a:rPr lang="en-US" sz="4000" b="1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 см
</a:t>
            </a:r>
            <a:pPr algn="ctr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 такой периметр получится у прямоугольника со сторонами 6 см и 3 см.
</a:t>
            </a:r>
            <a:endParaRPr lang="en-US" sz="4000" dirty="0"/>
          </a:p>
        </p:txBody>
      </p:sp>
      <p:sp>
        <p:nvSpPr>
          <p:cNvPr id="6" name="Text 3"/>
          <p:cNvSpPr txBox="1"/>
          <p:nvPr/>
        </p:nvSpPr>
        <p:spPr>
          <a:xfrm>
            <a:off x="493025" y="4105800"/>
            <a:ext cx="4090500" cy="36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40014"/>
              </a:lnSpc>
              <a:buNone/>
            </a:pPr>
            <a:r>
              <a:rPr lang="en-US" sz="12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из задания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4897200" y="1297800"/>
            <a:ext cx="3869700" cy="273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находим сумму сторон: 8 + 5 = 13. Затем умножаем результат на 2 и получаем ответ.
</a:t>
            </a:r>
            <a:endParaRPr lang="en-US" sz="1500" dirty="0"/>
          </a:p>
        </p:txBody>
      </p:sp>
      <p:sp>
        <p:nvSpPr>
          <p:cNvPr id="5" name="Text 2"/>
          <p:cNvSpPr txBox="1"/>
          <p:nvPr/>
        </p:nvSpPr>
        <p:spPr>
          <a:xfrm>
            <a:off x="646925" y="1463850"/>
            <a:ext cx="3782700" cy="239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4"/>
              </a:lnSpc>
              <a:buNone/>
            </a:pPr>
            <a:r>
              <a:rPr lang="en-US" sz="4000" b="1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26 м
</a:t>
            </a:r>
            <a:pPr algn="ctr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 такой периметр будет у прямоугольника со сторонами 8 м и 5 м.
</a:t>
            </a:r>
            <a:endParaRPr lang="en-US" sz="4000" dirty="0"/>
          </a:p>
        </p:txBody>
      </p:sp>
      <p:sp>
        <p:nvSpPr>
          <p:cNvPr id="6" name="Text 3"/>
          <p:cNvSpPr txBox="1"/>
          <p:nvPr/>
        </p:nvSpPr>
        <p:spPr>
          <a:xfrm>
            <a:off x="493025" y="4105800"/>
            <a:ext cx="4090500" cy="36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40014"/>
              </a:lnSpc>
              <a:buNone/>
            </a:pPr>
            <a:r>
              <a:rPr lang="en-US" sz="12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из задания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6266" y="199975"/>
            <a:ext cx="4555644" cy="45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17525" y="768150"/>
            <a:ext cx="3851100" cy="350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ошибки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дети считают только длину и ширину один раз. Но у прямоугольника по две одинаковые стороны, поэтому ответ получается слишком маленьким.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одна путаница — смешать периметр и площадь. Периметр идёт по краю фигуры, а площадь показывает, сколько места внутри неё.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495196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1525" y="298825"/>
            <a:ext cx="83778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Периметр и площадь — разные величины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590539" y="1724875"/>
            <a:ext cx="37020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Периметр показывает, сколько длины нужно пройти по краю прямоугольника. Это как обвести фигуру карандашом и измерить весь путь вокруг неё.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047176" y="1724825"/>
            <a:ext cx="3693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двух прямоугольников может быть одинаковый периметр, но разная площадь. Поэтому одинаковые числа не всегда означают одинаковый результат — математика любит сюрпризы.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5038700" y="3435000"/>
            <a:ext cx="3693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перепутать эти величины, ответ получится неверным. Периметр и площадь нужно рассматривать отдельно, потому что они помогают решать разные задачи.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90459" y="3435000"/>
            <a:ext cx="37020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отвечает на другой вопрос: сколько места занимает фигура внутри. Она говорит не о линии по краю, а о «внутренней комнате» прямоугольника.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35550" y="475796"/>
            <a:ext cx="8115300" cy="80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найти неизвестную сторону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1302013" y="1859650"/>
            <a:ext cx="3318000" cy="9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1. Записываем данные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читаем условие и отмечаем известный периметр и одну сторону. Так становится понятно, что именно нужно найти: длину или ширину.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3456163" y="3540375"/>
            <a:ext cx="3318000" cy="9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2. Используем формулу
</a:t>
            </a:r>
            <a:pPr algn="l" indent="0" marL="0">
              <a:lnSpc>
                <a:spcPct val="130040"/>
              </a:lnSpc>
              <a:buNone/>
            </a:pPr>
            <a:r>
              <a:rPr lang="en-US" sz="6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C33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Подставляем числа в запись P = 2(a + b). Потом делим периметр на 2 и находим сумму двух соседних сторон.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5590538" y="1859675"/>
            <a:ext cx="3318000" cy="9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3. Находим неизвестную сторону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полученной суммы вычитаем известную сторону. Так выходит ответ: неизвестная длина или ширина. Проверяем единицы измерения и радуемся!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99925" y="966200"/>
            <a:ext cx="3721500" cy="121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проверить ответ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748050" y="1180254"/>
            <a:ext cx="3502800" cy="7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посмотри, учтены ли все стороны прямоугольника. Их должно быть четыре, а не две и не три — иначе ответ будет неполным.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748050" y="2399529"/>
            <a:ext cx="3502800" cy="7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Проверь единицу измерения: сантиметры не должны случайно превратиться в метры. В ответе всегда пишут именно ту единицу, которая была в задаче.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4748050" y="3694929"/>
            <a:ext cx="3502800" cy="7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число кажется слишком маленьким или слишком большим, пересчитай ещё раз. Иногда одна пропущенная скобка или лишняя ошибка меняют весь результат.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2902" y="1204051"/>
            <a:ext cx="2455500" cy="152269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43840" y="1204051"/>
            <a:ext cx="2455500" cy="152269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94827" y="1204051"/>
            <a:ext cx="2455500" cy="1522698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92825" y="212825"/>
            <a:ext cx="8557500" cy="8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Оглянись вокруг: прямоугольники рядом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104375" y="4866200"/>
            <a:ext cx="5517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488229" y="3504175"/>
            <a:ext cx="2064900" cy="6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Обычная тетрадь выглядит совсем просто, но её край образует прямоугольник. Если нужно оклеить обложку или сделать рамку, удобно измерить все стороны и узнать периметр. Математика тут помогает почти незаметно, как тихий помощник на полке.
</a:t>
            </a:r>
            <a:endParaRPr lang="en-US" sz="808" dirty="0"/>
          </a:p>
        </p:txBody>
      </p:sp>
      <p:sp>
        <p:nvSpPr>
          <p:cNvPr id="12" name="Text 3"/>
          <p:cNvSpPr txBox="1"/>
          <p:nvPr/>
        </p:nvSpPr>
        <p:spPr>
          <a:xfrm>
            <a:off x="488230" y="2964825"/>
            <a:ext cx="2064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C62F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Тетрадь на парте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3539167" y="3504175"/>
            <a:ext cx="2064900" cy="6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двери и окна тоже есть прямоугольная форма. Их края можно измерить по той же схеме, что и в учебной задаче. Так мастер понимает, сколько материала понадобится для отделки, наличника или аккуратной окантовки.
</a:t>
            </a:r>
            <a:endParaRPr lang="en-US" sz="852" dirty="0"/>
          </a:p>
        </p:txBody>
      </p:sp>
      <p:sp>
        <p:nvSpPr>
          <p:cNvPr id="14" name="Text 5"/>
          <p:cNvSpPr txBox="1"/>
          <p:nvPr/>
        </p:nvSpPr>
        <p:spPr>
          <a:xfrm>
            <a:off x="3539167" y="2964825"/>
            <a:ext cx="2064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C62F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Дверь и окно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6590154" y="3504175"/>
            <a:ext cx="2064900" cy="6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Экран телевизора, столешница и альбом для рисования часто имеют прямоугольные очертания. По ним легко представить, где проходит граница фигуры, и посчитать периметр. Значит, это не только школьное правило, но и полезная подсказка для жизни.
</a:t>
            </a:r>
            <a:endParaRPr lang="en-US" sz="765" dirty="0"/>
          </a:p>
        </p:txBody>
      </p:sp>
      <p:sp>
        <p:nvSpPr>
          <p:cNvPr id="16" name="Text 7"/>
          <p:cNvSpPr txBox="1"/>
          <p:nvPr/>
        </p:nvSpPr>
        <p:spPr>
          <a:xfrm>
            <a:off x="6590155" y="2964825"/>
            <a:ext cx="2064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C62F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Экран и столешница
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4934" y="1412700"/>
            <a:ext cx="8510981" cy="33606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292825" y="401025"/>
            <a:ext cx="85152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решения задачи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помогает не пропустить ни одного шага и получить правильный периметр прямоугольника.
</a:t>
            </a:r>
            <a:endParaRPr lang="en-US" sz="2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A1BBD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18550" y="1772918"/>
            <a:ext cx="376800" cy="376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62612" y="2667174"/>
            <a:ext cx="288675" cy="384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618550" y="3593949"/>
            <a:ext cx="376800" cy="3768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723750" y="358475"/>
            <a:ext cx="7696500" cy="6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Весёлые подсказки для запоминания
</a:t>
            </a:r>
            <a:endParaRPr lang="en-US" sz="2500" dirty="0"/>
          </a:p>
        </p:txBody>
      </p:sp>
      <p:sp>
        <p:nvSpPr>
          <p:cNvPr id="10" name="Text 2"/>
          <p:cNvSpPr txBox="1"/>
          <p:nvPr/>
        </p:nvSpPr>
        <p:spPr>
          <a:xfrm>
            <a:off x="2445325" y="1660475"/>
            <a:ext cx="53856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пары близнецов
</a:t>
            </a:r>
            <a:pPr algn="l" indent="0" marL="0">
              <a:lnSpc>
                <a:spcPct val="90000"/>
              </a:lnSpc>
              <a:buNone/>
            </a:pPr>
            <a:r>
              <a:rPr lang="en-US" sz="6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прямоугольника есть две одинаковые длинные стороны и две одинаковые короткие стороны. Это удобно запоминать: стороны будто держатся за руки попарно.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2445325" y="2570991"/>
            <a:ext cx="53856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Формула-помощник
</a:t>
            </a:r>
            <a:pPr algn="l" indent="0" marL="0">
              <a:lnSpc>
                <a:spcPct val="90000"/>
              </a:lnSpc>
              <a:buNone/>
            </a:pPr>
            <a:r>
              <a:rPr lang="en-US" sz="6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не считать каждую сторону отдельно, можно сложить длину и ширину, а потом умножить на 2. Формула делает работу быстрее и аккуратнее.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2445325" y="3502832"/>
            <a:ext cx="53856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по краю
</a:t>
            </a:r>
            <a:pPr algn="l" indent="0" marL="0">
              <a:lnSpc>
                <a:spcPct val="90000"/>
              </a:lnSpc>
              <a:buNone/>
            </a:pPr>
            <a:r>
              <a:rPr lang="en-US" sz="6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пройтись взглядом по всему краю фигуры, легко вспомнить, что периметр — это путь вокруг. Такой способ помогает не перепутать его с площадью.
</a:t>
            </a:r>
            <a:endParaRPr lang="en-US" sz="1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A1BBD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35550" y="168500"/>
            <a:ext cx="8115300" cy="8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тренировка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352300" y="1732236"/>
            <a:ext cx="3291300" cy="10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1
</a:t>
            </a:r>
            <a:pPr algn="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Длина 4 см, ширина 2 см. Складываем 4 + 2 = 6, затем умножаем на 2. Получаем 12 см — всё сходится!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546950" y="2718522"/>
            <a:ext cx="3207600" cy="10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2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Длина 9 м, ширина 1 м. Сначала 9 + 1 = 10, потом 10 × 2. Ответ: 20 м. Отличная тренировка для памяти.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6266" y="199975"/>
            <a:ext cx="4555644" cy="45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17525" y="768150"/>
            <a:ext cx="3851100" cy="350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единицы измерения разные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одна сторона дана в метрах, а другая в сантиметрах, сначала нужно привести их к одной единице. Иначе складывать числа нельзя, даже если очень хочется.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перевода можно спокойно считать периметр по формуле. Например, 3 м и 40 см надо записать одинаково: либо только в метрах, либо только в сантиметрах.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495196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28800" y="195098"/>
            <a:ext cx="84864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правила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617125" y="1661263"/>
            <a:ext cx="34851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прямоугольника противоположные стороны одинаковые. Именно поэтому в задаче нужно учитывать не одну сторону, а две пары равных сторон.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112500" y="1661263"/>
            <a:ext cx="34854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Периметр всегда показывает длину границы фигуры. Чтобы найти его, складывают все стороны или пользуются удобной формулой P = 2(a + b).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17125" y="2909788"/>
            <a:ext cx="34851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ответе обязательно пишут единицу измерения: см, м, мм или другую. Без неё число выглядит как загадка без подсказки.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112500" y="2909788"/>
            <a:ext cx="34980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вычисления полезно сделать быструю проверку. Если что-то кажется странным, лучше пересчитать, чем подарить ошибке победу.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9475" y="1432950"/>
            <a:ext cx="8112000" cy="208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 урока: считаем уверенно
</a:t>
            </a:r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Теперь ты знаешь, что периметр прямоугольника легко найти, если помнить про две равные пары сторон и формулу P = 2(a + b). Это уже почти математический суперсиловой приём!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2026-05-20T15:12:57Z</dcterms:created>
  <dcterms:modified xsi:type="dcterms:W3CDTF">2026-05-20T15:12:57Z</dcterms:modified>
</cp:coreProperties>
</file>