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 политической карте мира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мир государств, границ и столиц?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карта меняется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не бывает статичной: войны, распад союзов, референдумы и международное признание регулярно меняют число, статус и границы государств.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 главный объект политической карты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существует на определённой территории, где проживает население, связанное общими законами, институтами власти и гражданством. Именно эта связка делает его самостоятельной единицей политической карты.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государства — суверенитет, то есть право самостоятельно решать внутренние и внешние вопросы без подчинения другому государству. Он определяет политическую самостоятельность страны.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имеет официальные границы и столицу, где обычно сосредоточены центральные органы власти. Эти признаки помогают отличить его от зависимых территорий и спорных образований.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право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располагает системой управления, принимает обязательные для граждан решения и ведёт внешнюю политику. Через это оно участвует в международных отношениях и заключает договоры.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карты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государства формируют каркас политической карты мира. Их количество, размеры и международный статус определяют, как выглядит современное политическое пространство планеты.
</a:t>
            </a:r>
            <a:endParaRPr lang="en-US" sz="13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политической карте представлены территории с разным международно-правовым статусом и степенью самостоятельности.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территории на карте зависит не только от управления ею, но и от международного признания.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политические атласы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политико-территориальных единиц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стран связано не только с площадью материков, но и с колониальным прошлым, островной географией и волнами деколонизации.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государств сосредоточено в Африке и Азии, а меньше всего — в Океании.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атласы; распределение суверенных государств по частям света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государств по частям света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государств на политической карте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границ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бывают сухопутными, морскими и воздушными. Они отделяют территории государств и закрепляют их политическое пространство в международно-правовом смысле.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 условные линии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границ проходит по горам, рекам или морям, а часть проведена по прямым геометрическим линиям. Это отражает и природные условия, и исторические договорённости.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Анклавы и эксклавы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Анклавы и эксклавы показывают, что территория государства может быть разделена или окружена чужими землями. Такие случаи усложняют управление и транспортные связи.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карте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Лесото — государство-анклав, полностью окружённое территорией ЮАР. Калининградская область — эксклав России, а Нахичевань — эксклав Азербайджана.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границ помогает понять, как исторические соглашения, природные рубежи и политические решения формируют современную карту мира и территориальные споры.
</a:t>
            </a:r>
            <a:endParaRPr lang="en-US" sz="7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государственности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политико-правовых этапов становления нового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4600" y="2208169"/>
            <a:ext cx="494700" cy="439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150" y="2183086"/>
            <a:ext cx="489900" cy="48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в странах мира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1715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сохраняется там, где власть формально или фактически связана с наследственным правителем. Её разновидности различаются степенью полномочий монарха и ролью парламента.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07730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основана на выборности высших органов власти и обычно предполагает более заметную роль президента, парламента или правительства. Именно она преобладает в современном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даже при схожем уровне развития политические системы государств могут быть устроены по-разному.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 влияет на распределение власти и делает политические системы государств принципиально разными.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справочники; учебные атласы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разными формами 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 площади государства нередко включают несколько природных зон, удалённые районы и протяжённые транспортные коридоры.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территория, тем сложнее управление, связь между регионами и обеспечение целостности хозяйственного пространства.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атласы; данные по площади государств,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Китай, США, Индонезия, Пакистан, Нигерия и Бразилия определяют демографический вес планеты и усиливают спрос на ресурсы, жильё и инфраструктуру.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число самых населённых стран мира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центры государственной власти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обычно сосредоточены парламент, правительство, суды и ключевые министерства. Это делает город главным центром принятия решений и координации внутренней политики государства.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располагаются посольства, консульства и основные административные учреждения. Через столицу государство взаимодействует с другими странами и организует повседневную работу центральной власти.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столица становится крупным транспортным узлом, финансовым центром и местом размещения штаб-квартир крупнейших компаний, что усиливает её влияние на всю страну.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нередко воспринимается как символ государства: в ней находятся главные музеи, университеты, театры и памятники. Поэтому она отражает не только власть, но и национальную идентичность.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группами связаны не только с доходами, но и со структурой экономики, качеством инфраструктуры и доступом к технологиям.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государств относятся к развивающимся; именно эта группа формирует основную часть населения мира и нуждается в ускорении роста и модернизации.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классификациям ООН и Всемирного банка,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 уровню экономического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306007"/>
            <a:ext cx="271500" cy="21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179290"/>
            <a:ext cx="271500" cy="27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094805"/>
            <a:ext cx="271500" cy="24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4007304"/>
            <a:ext cx="271500" cy="21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объединения государств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объединяет почти все государства мира и служит площадкой для дипломатии, миротворчества и согласования общих решений по безопасности, правам человека и развитию.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ЕС, Африканский союз и АСЕАН помогают странам координировать экономику, торговлю, миграцию и политическое сотрудничество, особенно в пределах одного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блоки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и подобные союзы создают механизмы коллективной безопасности, совместных учений и согласования оборонной политики, что влияет на международный баланс сил.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ОПЕК и другие объединения позволяют странам согласовывать подходы к добыче и экспорту ресурсов, влияя на цены, рынок топлива и энергетическую политику.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включённость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международных организациях расширяет контакты государства, повышает его узнаваемость и облегчает решение вопросов торговли, безопасности и внешней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открывает путь к полноценному международному статусу
</a:t>
            </a:r>
            <a:endParaRPr lang="en-US" sz="2058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политическое и юридическое признание постепенно расширяет возможности государства на мировой арене.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международно-правовой статус территории может отличаться от фактического контроля и признания со стороны других государств.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органов управления статус территории может оставаться спорным; на политической карте это отражается разными условными обозначениями и примечаниями.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ООН, политические атласы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частично признанных и спорных территорий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 глобальные проблемы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границы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границах часто перерастают в политические кризисы и вооружённые конфликты. Поэтому политическая карта отражает не только территорию, но и напряжённость между государствами.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доступ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нефть, газ, воду и выход к морям влияет на внешнюю политику стран. Доступ к ресурсам становится одним из главных факторов международных противоречий.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беженцы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 и нестабильность в регионах вызывают перемещение населения. Миграционные потоки меняют демографию соседних стран и требуют согласованных международных решений.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идентичность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обществ территория связана с исторической памятью и национальной идентичностью. Поэтому споры о ней затрагивают не только экономику, но и вопросы безопасности и самосознания.
</a:t>
            </a:r>
            <a:endParaRPr lang="en-US" sz="1072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помогает увидеть, где пересекаются интересы государств и регионов. Она показывает, что мировые процессы связаны с властью, ресурсами и поиском устойчивого мира.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изменения совпали с крупными историческими переломами: деколонизацией, распадом многонациональных государств и перераспределением политического пространства.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неравномерно: политическая карта меняется волнами, когда исторические события быстро создают новые государства и меняют их статус.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политические атласы; обобщение по историческим периодам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государств в XX–XXI веках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в атласах и цифровых сервисах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атлас: медленный, но надёжный
</a:t>
            </a:r>
            <a:pPr algn="ctr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атлас удобно использовать на уроке: он даёт цельную картину и помогает сравнивать регионы без отвлекающих элементов. Однако такие издания обновляются не сразу, поэтому отдельные названия, границы и статусы могут устаревать между переизданиями.
</a:t>
            </a:r>
            <a:endParaRPr lang="en-US" sz="1112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карта: быстрое обновление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Онлайн-карты позволяют быстро увидеть новые границы, переименования столиц и изменения в отображении спорных территорий. Но их нужно проверять по нескольким источникам, потому что разные сервисы могут показывать один и тот же регион по-разному.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учиться по нескольким источникам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сопоставление атласа, глобуса и цифровой карты. Так можно увидеть, где изменения признаны международным сообществом, а где статус территории остаётся спорным или зависит от выбранной картографической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ключ к пониманию стран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не только границы, но и историю, право, признание и международные связи. Она постоянно меняется, поэтому помогает понимать, как устроен современный мир и место стран в нём.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2026-06-03T06:52:34Z</dcterms:created>
  <dcterms:modified xsi:type="dcterms:W3CDTF">2026-06-03T06:52:34Z</dcterms:modified>
</cp:coreProperties>
</file>