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В.В. Ланцетти. «Весна и ручей»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история о весне, свете и первом звонком ручье.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просыпается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картине видно самое начало весны: снег ещё держится, но уже тает. Холод и тепло встречаются рядом, а маленький ручей становится первым вестником перемен.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полотне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среди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картины бежит ручей. Он пробирается между снегом и влажной землёй, будто торопится рассказать о весне. Вода сразу оживляет весь пейзаж.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краям видны деревья, неровные снежные полосы и светлое небо. Эти детали помогают понять, что зима уже сдаёт свои позиции, а природа осторожно меняется.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ранней весны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снег: он уже не лежит ровно, а становится рыхлым, сероватым и неровным. Из-за этого пейзаж выглядит чуть влажным и очень настоящим.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вода. Ручьи бегут по земле, собирают талую воду и показывают, что тепло уже рядом, хотя воздух ещё может оставаться прохладным.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Светлеет воздух. Небо кажется мягче и чище, а весенняя земля готовится к новым краскам. Такие изменения часто бывают в марте или в начале апреля.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ручей сразу заметен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движется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не стоит на месте. Он бежит, извивается и как будто ведёт наш взгляд по всему пейзажу, не давая скучать ни секунды.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блестит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свету вода переливается и кажется прозрачной. Этот блеск делает картину особенно живой, словно ручей только что проснулся после зимы.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создаёт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звуков мы почти слышим его тихое журчание. Из-за этого пейзаж кажется весёлым, свежим и немного волшебным.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весеннего дня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картине много белого, голубоватого и прозрачного. Такие краски делают пейзаж чистым и свежим. Сразу хочется вдохнуть поглубже, как будто воздух стал легче.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оттенки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стволы и влажная земля добавляют тепла и глубины. На их фоне снег и вода выглядят ещё ярче, а весна кажется совсем близкой.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картины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Полотно вызывает спокойствие. В нём нет спешки и шума, зато есть тихое ожидание, как перед чем-то очень хорошим и долгожданным.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радует. Маленький ручей выглядит как первый весенний сюрприз, и от этого хочется улыбнуться, даже если на улице ещё прохладно.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есть немного сказки. Кажется, будто природа только потянулась, открыла глаза и решила начать новый день с чистого листа.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весной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первые весенние признаки постепенно меняют пейзаж.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детали, которые важны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Извилистый ручей делает картину подвижной и интересной. Он словно рисует дорогу для взгляда и показывает, куда идёт весенняя вода.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снег говорит о переменах. Он уже не зимний, а весенний: рыхлый, влажный и немного уставший, будто тоже ждёт тепла.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ветки помогают почувствовать тишину леса или берега. Они выглядят ещё голыми, но в них уже спрятано обещание будущих листьев.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в воде делают пейзаж правдоподобным. Благодаря им кажется, что воздух влажный, холодок ещё держится, а весна только начинает свой путь.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воздух в пейзаже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здесь мягкий, как утреннее солнце ранней весной. Он делает снег блестящим, а воду — прозрачной и лёгкой, будто в ней спрятаны солнечные искры.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кажется чистым и свежим. От этого пейзаж выглядит прозрачным и спокойным, словно природа тихо вздохнула после долгой зимы.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картина близка детям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узнать эту тему: снег тает, на дорожках появляются лужицы, а воздух становится мягче. Всё это каждый видел во дворе, поэтому картина сразу кажется понятной и близкой.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полотне изображено обычное природное чудо, которое не нужно искать далеко. Ручей, снег и деревья напоминают знакомый весенний пейзаж возле дома, школы или дачи.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для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помогает рассматривать природу внимательно и спокойно, как на уроке литературного чтения. По ней легко говорить о весне простыми словами и замечать красивое в привычном.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картина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тихая радость: видно, что зима уже не главная, а весна уверенно вступает в свои права. От этого пейзаж кажется добрым и светлым.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любопытство. Хочется рассмотреть, куда бежит ручей, как тает снег по краям и почему вода так блестит на фоне спокойного берега.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вызывает ожидание перемен. Кажется, что совсем скоро распустятся почки, запоют птицы и воздух станет теплее, будто природа готовится к важному событию.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здесь есть чувство покоя. Ничего громкого не происходит, но именно в этой тишине особенно заметно начало новой жизни в природе.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взгляд движется по картине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зрительного движения от главного элемента к общему образу весны.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весна рядом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картине ещё чувствуется зима: лежит снег, берега холодные, а воздух кажется прозрачным и прохладным. Но рядом уже слышно дыхание весны — вода пробивается вперёд и меняет весь пейзаж.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контраст делает момент особенно выразительным. Мы видим, как одно время года не исчезает сразу, а уступает место другому постепенно, без спешки, словно на вежливой перемене дежурств.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ручей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проталины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начинает темнеть и оседать, открывая дорогу воде. Ручей ещё маленький, но уже заметен и сразу привлекает внимание.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бежит дальше, огибает берега и словно торопится рассказать всему пейзажу, что весна уже пришла.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движения воды меняется всё вокруг: воздух светлеет, берег становится влажным, а природа будто готовится проснуться окончательно.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рассматривании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внимательно посмотреть на форму ручья: он не прямой, а живой и извилистый. Из-за этого картина кажется настоящей, как будто вода действительно бежит у нас на глазах.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рассмотреть снег и деревья. Неровные края снега, тонкие ветки и тёмные стволы помогают понять, что зима ещё не ушла, но уже начинает сдавать свои позиции.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нужно заметить общий свет. Он мягкий, спокойный и очень весенний. Именно он соединяет все детали в одну цельную и тёплую картину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русской природе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ещё не сдался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весны в русской природе зима часто держится из последних сил. Снег лежит неровно, но уже темнеет и становится рыхлым. В это время особенно заметно, как день понемногу светлеет.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беглый ручей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вода. Она пробирается между сугробами, шуршит у берега и торопится вперёд, будто спешит на прогулку. Такой ручей сразу говорит: перемены уже начались.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меняется всё остальное: деревья выглядят живее, воздух становится мягче, а земля влажно блестит после таяния. Это очень знакомая картина для многих людей, потому что первые ручьи видели почти все.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произведение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учит замечать простые детали: блеск воды, неровный снег, тонкие ветки. Если присмотреться, даже тихий пейзаж становится интересным, как маленькое открытие.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понять, что природа красива не только летом. Талый снег, влажная земля и светлый воздух тоже могут быть прекрасными и очень выразительными.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переменам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изменения бывают добрыми и радостными. Ручей напоминает: всё живое движется вперёд, а весна приносит надежду и новые впечатления.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о картине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ручей — это главные образы полотна. Они сразу подсказывают, о каком времени года идёт речь, и помогают почувствовать начало перемен в природе.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Таяние, свет и движение передают всё, что происходит в пейзаже. Снег исчезает не сразу, вода бежит вперёд, а воздух становится всё яснее и теплее.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и радость завершают этот список. Именно они делают картину тёплой и доброй, словно природа улыбается после долгой зимы.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тихая радость весны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 и ручей» показывает, как из маленького ручья рождается большое чувство обновления. В этой тихой картине особенно ясно видно: весна приходит мягко, но очень уверенно.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2026-05-24T01:19:35Z</dcterms:created>
  <dcterms:modified xsi:type="dcterms:W3CDTF">2026-05-24T01:19:35Z</dcterms:modified>
</cp:coreProperties>
</file>