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лесу в рассказе И. Соколова-Микитова
</a:t>
            </a:r>
            <a:pPr algn="l" indent="0" marL="0">
              <a:lnSpc>
                <a:spcPct val="90000"/>
              </a:lnSpc>
              <a:buNone/>
            </a:pPr>
            <a:r>
              <a:rPr lang="en-US" sz="21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зимний лес открывает свои тайны внимательному читателю.
</a:t>
            </a:r>
            <a:endParaRPr lang="en-US" sz="2123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Соколов-Микитов любил лес, поля и реки. Он замечал в природе то, что другие могли не увидеть, и писал просто, ясно и по-доброму. Поэтому его зимний лес кажется живым, светлым и немного сказочным.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умел видеть красоту природы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словно замирает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лес выглядит спокойным и почти сонным. Движения становится меньше, и кажется, будто природа тихо отдыхает под снежным покрывалом.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слышится зимняя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морозном воздухе особенно заметны хруст снега и лёгкий шорох ветра. Даже самый тихий звук помогает представить, что лес не пустует.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зимой: тишина и покой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закрывает землю, будто мягким покрывалом, и сразу меняет весь вид леса. Под ним исчезают травинки, дорожки и сухие листья.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снегу особенно хорошо видны следы и узоры. Они помогают внимательному читателю представить, кто проходил по лесной тропинке.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слой делает деревья светлее и наряднее. Кажется, что лес надевает праздничный зимний костюм и готовится к сказке.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Соколова-Микитова снег — не просто фон. Он помогает увидеть красоту природы и почувствовать её особое зимнее настроение.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— главный признак зимнего леса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деревья зимой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Ёлки и сосны не снимают зелёную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остаются зелёными даже в мороз. На их ветках лежит снег, и от этого они выглядят особенно торжественно. Среди белого леса они напоминают стражей, которые спокойно охраняют зимнюю тишину.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деревья стоят совсем по-другому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осины и другие лиственные деревья зимой без листьев. Их тонкие ветки хорошо видны на светлом фоне, и лес кажется прозрачным. В этой простоте тоже есть красота — строгая и тихая.
</a:t>
            </a:r>
            <a:endParaRPr lang="en-US" sz="97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лес выразительным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и тёмные стволы деревьев создают яркую картину. Благодаря этому зимний лес выглядит чётко, словно нарисован аккуратными линиями. Такой пейзаж легко представить и хочется рассматривать дольше.
</a:t>
            </a:r>
            <a:endParaRPr lang="en-US" sz="9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 говорят о жизни леса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снегу можно заметить следы зайца или лисы. Они подсказывают, что лесные жители не спят, а ищут путь и пищу.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зверей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отпечатки птиц остаются на снежной поверхности. По ним будто можно угадать, где птица прыгала, садилась и снова улетала.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птиц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сохраняет на себе все лесные знаки. Он превращается в белую страницу, на которой природа пишет свои маленькие истории.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подсказка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учит смотреть вокруг не спеша. Тогда даже маленький след становится важной находкой и помогает лучше понять жизнь леса.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заяц меняет серую шубку на белую. Так ему легче прятаться среди снега, а сам он становится почти незаметным, как маленький фокусник.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быстро прыгает по лесу и настороженно прислушивается к каждому шороху. Заяц показывает, как животные умеют спасаться от холода и быть очень осторожными.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зимой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труднее добывать корм, чем летом. Им приходится искать семена, ягоды и почки, чтобы пережить холодный день.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зимнем лесу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достают пищу даже из-под коры деревьев. В этом им помогают ловкость, терпение и сильный клюв.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зимнем лесу можно встретить дятла, синицу, снегиря и других птиц. У каждой из них свой способ справляться с морозом.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птицы не исчезают зимой. Они продолжают жить рядом с нами, просто их труднее заметить.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уходит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опадают, и лес готовится к холодам. Всё вокруг становится тише, а земля постепенно покрывается снегом.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укрывает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снежным слоем сохраняются корни растений, семена и маленькие лесные жители. Это помогает природе пережить мороз.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и птицы приспосабливаются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ищут корм, укрытие и безопасные места. Птицы остаются в лесу и каждый день продолжают свою зимнюю заботу.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продолжается тихо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лес кажется неподвижным, но внутри он живёт. Всё в нём идёт по зимним правилам, спокойно и незаметно.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живёт зимой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Соколов-Микитов говорит о лесe просто и ясно. Он выбирает знакомые слова, поэтому картину легко представить даже младшему школьнику. Текст читается легко, словно спокойная прогулка по снегу.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описании нет лишних украшений. Зато есть точные детали, которые помогают увидеть красоту природы и почувствовать её тихое зимнее настроение.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писателя: короткие и точные слова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зимний лес кажется спокойным и немного таинственным: все вокруг замедляется, и даже тишина звучит особенно ясно.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настроение помогает увидеть в морозном лесу не только холод, но и тихое волшебство, которое живет в каждом дереве и следе.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 Соколова-Микитова не пугает, а восхищает. Она строгая, чистая и красивая, словно специально создана для внимательного взгляда.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зимней природы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человек должен вести себя осторожно и тихо, как гость, который уважает чужой дом. Тогда он не потревожит животных и не разрушит красоту вокруг.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нельзя ломать ветки, шуметь и вредить природе. Бережное отношение помогает сохранить лес живым, а значит, красивым и интересным для всех.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лес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рассказе похож на белое покрывало, которое накрывает землю и делает лес особенно светлым и нарядным.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Голые ветви деревьев на фоне снега выглядят тонкими и прозрачными, будто в лесу стало больше воздуха и света.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напоминает тихий дом, где звери и птицы пережидают мороз и находят свое укрытие.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помогают легко представить картину зимы и делают описание ярким, живым и запоминающимся.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сравнения в тексте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лес переходит от осени к зиме и продолжает жить в холодное время года.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лес зимой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087" y="3301887"/>
            <a:ext cx="147525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зимнем лесе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покрывает землю белым слоем, прячет траву и корни, а лес делает светлым и похожим на зимнюю сказку.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следам можно понять, кто проходил по лесу. Так видно, что даже зимой в нем идет тихая и незаметная жизнь.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внимательно, можно заметить многое: шорох ветра, птиц, зайца и маленькие признаки жизни, спрятанные в морозном лесу.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 и сосны остаются зелеными, а лиственные деревья стоят без листьев. Из-за этого зимний лес кажется ясным и прозрачным.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 рассказе есть знакомые и понятные картины: снег, зайцы, птицы, деревья и зимняя тишина. Ребенку легко представить все это и почувствовать себя наблюдателем.
</a:t>
            </a:r>
            <a:endParaRPr lang="en-US" sz="1186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текст учит замечать интересное в обычном. Он спокойный, ясный и чуть волшебный, поэтому читать его приятно, а природу после него хочется рассматривать внимательнее.
</a:t>
            </a:r>
            <a:endParaRPr lang="en-US" sz="1104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интересен детям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Выйти на прогулку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вокруг без спешки. Двор, парк или лесная тропинка могут показать много интересного, если идти тихо и внимательно.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зимние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снегу ищите следы птиц и животных, на ветках — иней, а на земле — снежные узоры. Природа любит украшаться сама.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Сравнить с рассказом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какие картины из текста вы увидели вживую. Так чтение становится ближе к жизни и запоминается лучше.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связать рассказ с наблюдениями на прогулке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Соколова-Микитова лес зимой похож на картину, которая будто застыла. Но стоит присмотреться — и видно движение: ветер, птицы, звери, свежие следы на снегу.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сочетание покоя и жизни делает описание особенно выразительным. Лес кажется тихим, но в нем все время что-то происходит, хоть и очень незаметно.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как живая картина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«снег», «тишина» и «мороз» помогают сразу вспомнить зимнюю картину леса, его холодный, чистый и спокойный вид.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«следы», «заяц», «птицы» и «деревья» подсказывают, кто живет в лесу и какие признаки жизни можно заметить на снегу.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«красота», «жизнь» и «забота о природе» помогают назвать главную мысль рассказа: лес нужно замечать, любить и беречь.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пересказать рассказ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лесу у Соколова-Микитова: красота и жизнь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видеть в зимнем лесу не пустоту, а тихую жизнь. Внимательный взгляд, добрые слова и яркие детали делают природу красивой и близкой.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2026-05-24T03:26:47Z</dcterms:created>
  <dcterms:modified xsi:type="dcterms:W3CDTF">2026-05-24T03:26:47Z</dcterms:modified>
</cp:coreProperties>
</file>