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животных: кто живёт рядом с нами и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удивительный мир животных рядом с нами и по всей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встречаются каждый день: дома, в парке, в лесу и у воды. Они помогают понять, как устроена природа, почему важно беречь живые организмы и как каждый вид выполняет свою роль.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 находят сами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создавать пищу, как растения. Они питаются другими организмами или уже готовой пищей, поэтому им важно искать корм и воду в подходящем 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хотя бы на одном этапе жизни умеет передвигаться. Одни бегают, другие летают, плавают, прыгают или ползают, чтобы найти пищу и спрятаться от опасности.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Чувствуют окружающий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замечают запахи, звуки, свет, движение и приближение врага. Благодаря этому они вовремя находят добычу, узнают своих сородичей и спасаются в трудную минуту.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разных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приспособлены к жизни в лесах, степях, морях, горах и рядом с человеком. У каждого вида свои привычки, которые помогают ему выживать.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 кошка: такие разные соседи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кажется крошечным, но работает очень дружно с другими муравьями. Кошка живёт рядом с человеком, ловко прыгает и мягко ступает. Оба животные очень разные, но принадлежат к одному царству.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и змея: жители разных миров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плавает в океане и поражает своими размерами, а змея бесшумно ползает по земле и прячется в траве. Их тела и привычки не похожи друг на друга, но оба вида относятся к животным.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и воробей: жизнь на своих местах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умеет жить и в воде, и на суше, а воробей легко перелетает с ветки на ветку. Один любит влажные места, другой чаще держится рядом с домами и деревьями. Их объединяет принадлежность к царству животных.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царству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маленькие помощники природы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ног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обычно шесть ног, а у многих ещё есть крылья. Благодаря этому они легко передвигаются, летают и быстро находят еду.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цветка на цветок. Так растения образуют плоды и семена, а в природе появляется больше новых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дружно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часто строят большие семьи и живут вместе. В муравейнике у каждого есть своё дело, поэтому работа идёт как по часам.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водоёмах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реках, озёрах, морях и океанах. Среди них встречаются совсем крошечные и очень большие жители водного мира.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движения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рыбки учатся двигаться в воде с помощью плавников. Их тело скользит легко и быстро, словно создано для плавания.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 водой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помогают рыбам получать воздух из воды. Поэтому им не нужно выходить на сушу, чтобы дышать.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ящерицы: животные двух сред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 и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тритоны проводят часть жизни в воде, а часть — на суше. Им важно жить там, где есть влага, тепло и достаточно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змеи и черепахи относятся к пресмыкающимся. Они часто передвигаются тихо, могут прятаться в траве и незаметно уходить от врага.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из этих животных кожа сухая или покрыта твёрдой оболочкой. Такое строение помогает им беречь влагу и лучше приспосабливаться к своей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перья, клюв и крылья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лёгкое, а крылья помогают ей летать. Перья защищают от холода, делают полёт удобным и помогают птице выглядеть нарядно.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у птиц бывает разной формы: длинный, короткий, крепкий или тонкий. Он помогает клевать зерно, ловить насекомых или добывать пищу из воды.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летают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птица поднимается в воздух. Пингвин отлично плавает, а страус быстро бегает по земле, хотя крылья у него тоже есть.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строят гнёзда, откладывают яйца и выводят птенцов. В это время в лесу и во дворе слышно особенно много птичьих голосов.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заботятся о детёнышах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млекопитающих — они кормят детёнышей молоком. Это помогает малышам быстро расти и становиться сильными.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малышей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есть шерсть или волосы. Они согревают тело и помогают животным жить в разных условиях.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волосы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живут не только на земле, но и в воде. К ним относятся киты и дельфины, а также кошки, собаки, белки и человек.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 и в воде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Мамы и иногда папы долго оберегают своих детёнышей, учат их находить пищу и избегать опасности. У млекопитающих семья часто очень важна.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связаны друг с другом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растения, животные и разложение возвращают вещества в почву.
</a:t>
            </a:r>
            <a:endParaRPr lang="en-US" sz="15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косуля и многие другие животные спасаются бегом. Когда опасность близко, скорость помогает им уйти от врага и найти безопасное место раньше, чем станет слишком поздно.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Хамелеон, палочник и некоторые бабочки умеют сливаться с окружающей средой. Если животное становится незаметным, его труднее заметить, а значит, и поймать.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прячет мягкое тело в панцирь, а у некоторых животных есть шипы, рога или твёрдые покровы. Такая защита делает их трудной добычей для хищников.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броня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скунса, жуков и некоторых других животных есть неприятный запах или яркая окраска, предупреждающая об опасности. Это помогает отпугнуть врага ещё до нападения.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хитрость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защищаются от опасности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животные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норки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скрываются под землёй. В норах они отдыхают, прячутся от холода и врагов, а ещё выращивают детёнышей в тихом и защищённом месте.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дупла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из веточек, травы и мха, а некоторые животные используют дупла деревьев. Такой дом помогает сохранять тепло и беречь потомство.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Берлоги и хатки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зимует в берлоге, а бобр делает хатку возле воды. Эти жилища хорошо защищают от ветра, снега и лишнего шума.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Ульи и соты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живут дружной семьёй в улье и строят соты. В таком доме удобно хранить мёд, выращивать личинок и быстро находить дорогу друг к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дорога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дни становятся короче и холоднее, многие птицы собираются в стаи и отправляются в тёплые края. В небе слышны прощальные крики, а на земле остаются пустые гнёзда до весны.
</a:t>
            </a:r>
            <a:endParaRPr lang="en-US" sz="1249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тает, и лес снова наполняется движением. У многих животных появляются детёныши, птицы поют громче, а в траве и на ветках начинается настоящая суета.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сон и запасы
</a:t>
            </a:r>
            <a:pPr algn="ctr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замирает, и некоторые животные умеют ждать холодное время по-особенному. Ёж и медведь спят долго, а белка заранее прячет орехи и шишки в укромных кладовых.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меняют поведение по сезонам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животные полезны человеку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людей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помогают человеку получать молоко, яйца и мёд. Эти продукты знакомы каждому школьнику и часто бывают на нашем столе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одежды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кожа животных используются для тёплых вещей, обуви и других полезных предметов. Благодаря этому люди защищаются от холода и дождя.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рядом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помогают человеку, а кошки ловят мышей и бережно охраняют дом. Лошади и верблюды помогают в работе, перевозке грузов и путешествиях.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цветка на цветок. После этого у растений лучше образуются плоды и семена, а в садах и на полях становится больше урожая.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нуждаются в защите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стало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исчезают, когда человек вырубает леса, загрязняет водоёмы или слишком часто охотится. Без тихих укрытий и чистой воды им трудно выжить и вырастить детёнышей.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виды, которым особенно нужна охрана. Это не обычная книга для чтения, а важный список, который помогает людям не забывать о защите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редкие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редким животным относятся амурский тигр, снежный барс и дальневосточный леопард. Эти красивые хищники нуждаются в спокойных местах обитания и бережном отношении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беречь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поведения в природе: простые действия помогают сохранить животных и их дома.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самое крупное животное на Земле. Его размеры так велики, что рядом с ним даже большой корабль кажется игрушечным. В океане этот великан двигается спокойно и величаво.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силач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выглядит крошечным, но способен поднимать груз тяжелее себя во много раз. А колибри умеет зависать в воздухе и быстро-быстро махать крыльями, словно крошечный вертолёт.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пустыни и степи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мчится быстрее многих других наземных животных. Когда он начинает бег, кажется, будто по земле пронеслась молния. Такая скорость помогает ему догонять добычу.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удивительные рекорды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учёного-зоолога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сначала тихо следят за животными в лесу, степи, воде или заповеднике, стараясь не мешать их обычной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защита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зоологи узнают больше о привычках животных и передают эти знания тем, кто помогает охранять их дома и безопасные маршруты.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сведений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делают фотографии, записывают поведение животных, отмечают место встречи и могут ставить специальные метки для изучения.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животных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появляются на свет, растут, становятся взрослыми и продолжают свой род. У каждого вида этот путь выглядит по-своему, но порядок жизни остаётся общим.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пища и вода, чтобы жить и двигаться. Одни едят растения, другие — других животных, но никто не может обойтись без питания.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двигаться и чувствовать мир вокруг себя. Они замечают запахи, звуки, свет и опасность, поэтому могут искать еду и спасаться.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животному нужно спокойное место для отдыха и выращивания детёнышей. Без укрытия, чистого воздуха и безопасной среды им трудно выжить.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делают мир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наполняют природу движением, звуками и красками. Если беречь их дома, воду и леса, рядом с нами и дальше будет жить удивительное царство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2026-05-26T00:23:14Z</dcterms:created>
  <dcterms:modified xsi:type="dcterms:W3CDTF">2026-05-26T00:23:14Z</dcterms:modified>
</cp:coreProperties>
</file>