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4: множественное число существительных и притяжательный падеж (English Grammar, Grade 10)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 множественного числа и притяжательного падежа для улучшения речевой грамотности.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множественного числа и притяжательного падежа — основа точного построения фраз и успеха на экзаменах, способствует свободному выражению мыслей.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грамматики в успешном владении английским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выражает количество более одного, обычно образуется добавлением -s или -es к форме единственного числа.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множественного числа влияет на согласование с глаголами и местоимениями, что важно для верной грамматической конструкции.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форм множественного числа может отличаться от написания, требуя особого внимания к артикуляции.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существительных: основные аспекты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получают множественное число путём добавления -s, например book — books, car — cars. Это простой и наиболее распространённый способ.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-es и особенности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заканчивается на -ch, -sh, -x, -s, -z или -o, добавляется окончание -es, например box — boxes. В произношении нередко появляется дополнительный слог.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окончаний при образовании множественного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7183"/>
            <a:ext cx="3848986" cy="21339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число, Множественное число, Правило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правила с добавлением -s/-es, но существуют исключения и нерегулярные формы, требующие запоминания.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английской грамматики,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окончания множественного числа существительных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существительные с уникальными формами множественного числа: man — men, woman — women, mouse — mice, которые наследуют исторические изменения.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образования нерегулярных форм связаны с древнеанглийским и германским происхождением языка, отражая фонетические и морфологические изменения.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употребляются в разговорной и письменной речи, поэтому их изучение критично для владения английским.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таких слов повышает грамотность и уменьшает количество ошибки в письменных и устных коммуникациях.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формы множественного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английских существительных образуют множественное число по стандартным правилам с добавлением окончаний.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формы доминируют, однако влияние нерегулярных исключений требует дополнительного внимания в обучении.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Оксфордский словарь английского языка,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регулярные и нерегулярные формы множественного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 –y изменяются на –ies при образовании множественного числа: baby — babies, но исключения, например boy — boys, сохраняют –s.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оканчивающиеся на –f/–fe, зачастую меняют окончание на –ves: leaf — leaves, тогда как roof — roofs является исключением.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 –o могут образовывать множественное число как с –es (potato — potatoes), так и с –s (photo — photos), что зависит от конкретного слова.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правил и исключений помогает избегать орфографических ошибок и улучшает произношение.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правописания и произношения: -y, -f, -o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0064" y="2728778"/>
            <a:ext cx="34838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Неправильная форма, Правильная форма, Тип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 нерегулярными формами и неправильным использованием неисчисляемых существительных.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анализ школьных работ,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образовании множественного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падеж: основные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выражает принадлежность через добавление 's к существительному в единственном числе, например boy's bag.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существительных во множественном числе, оканчивающихся на -s, апостроф ставится после окончания, например the boys' room.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применяется как к одушевлённым, так и к неодушевлённым существительным, например company's policy, Mary's book.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формируется добавлением 's к существительному в единственном числе или апострофа после -s для множественных форм. Например, one boy's book — книга одного мальчика.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существительных с окончанием -s во множественном числе используется только апостроф: students' desks означает столы студентов. Существенные различия в зависимости от числа помогают правильно строить грамматические конструкции.
</a:t>
            </a:r>
            <a:endParaRPr lang="en-US" sz="1338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схема употребления притяжательного падежа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падеж, например, Tom's car, обычно применяется с одушевлёнными существительными для указания принадлежности и придаёт более живую эмоциональную окраску.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с of, как в the door of the room, чаще используется с неодушевлёнными существительными, особенно в формальном стиле письменной речи, подчёркивая принадлежность без акцентирования личности.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естественной речи и литературе чаще встречается притяжательный падеж для одушевлённых, тогда как официальные документы предпочитают of-оборот, что подчёркивает стилистическую разницу.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vs of-оборот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39255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различия употребления притяжательных форм в зависимости от типа существительных и стиля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's преимущественно применяется к одушевлённым в неформальном стиле, в то время как of-оборот характерен для неодушевлённых и формальных контекстов.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учебной и официальной лексики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's, только апостроф и of-оборот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добавление 's к существительным во множественном числе на -s, например, cats's вместо корректного cats', что искажает правильную форму.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повторное использование апострофа, как в boys'', нарушает графические нормы и приводит к двусмысленности при чтении и понимании.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неверно употребляют of-оборот с одушевлёнными, например, the hat of John вместо правильного John's hat, что звучит менее естественно и формально.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ошибок — калькирование с русского языка и влияние разговора, где притяжательность выражается иначе; для исправления важно практиковать правильные модели и помнить об исключениях.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употреблении притяжательных форм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большинство ошибок связано с апострофом и неправильным сочетанием с of, что указывает на необходимость особого внимания к этим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 сфокусированность на исправлении ключевых проблем в употреблении, что повысит качество письма и устной речи школьников.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школьных тестов, 2020-2023 гг.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ошибок: анализ тестовых работ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притяжательного падежа в древнеанглийском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притяжательного падежа произошла от древнеанглийского окончания -es, которое указывало на принадлежность. Это был один из нескольких падежей языка, используемых для выражения отношений между существительными.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количества падежей в развитии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английский язык упростился, сократив число падежей. Современный притяжательный падеж сохранил служебную функцию, выражая отношение собственности и принадлежности, при этом структура стала графически проще.
</a:t>
            </a:r>
            <a:endParaRPr lang="en-US" sz="93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 использовании притяжательного падежа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текущей письменной и устной практике притяжательный падеж активно применяется как в неформальной, так и в официальной речи. Тенденции показывают рост использования of-оборота в научных и юридических текстах.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притяжательных форм в 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подход к правильному образованию форм принадлежности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притяжательной конструкции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Шекспира встречается притяжательный падеж, например, 'Juliet's beauty', подчёркивающий личную принадлежность и эмоциональную окраску.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СМИ, например в The Times, употребляется конструкция 'the company’s policy', что отражает общепринятую деловую терминологию в британском варианте английского.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учащиеся часто используют притяжательный падеж в соответствии с учебниками и личным опытом, что способствует усвоению и автоматизации навыков.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Контекстуальные примеры: литература, медиа, повседневная речь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Преобразуйте десять выбранных существительных из единственного числа в правильную форму множественного числа с учётом правил и исключений.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предложения, используя притяжательный падеж и of-оборот, чтобы закрепить различия их использования в разных контекстах.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Проанализируйте набор предложений с типичными ошибками, выявите и исправьте их, объясняя причины допущенных неточностей.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примеры из любимых фильмов, песен или книг, где встречаются изучаемые грамматические конструкции, и проанализируйте их применение.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для закрепления материала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правил в практике и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правильного образования множественного числа и притяжательного падежа значительно улучшает понимание английского и качество письменной речи, повышая уверенность и коммуникативные навыки в реальных ситуациях.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2026-05-07T18:49:45Z</dcterms:created>
  <dcterms:modified xsi:type="dcterms:W3CDTF">2026-05-07T18:49:45Z</dcterms:modified>
</cp:coreProperties>
</file>