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4269" y="-68580"/>
            <a:ext cx="4567462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несовершенного вида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форму и не ошибиться с запятыми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90" y="1229711"/>
            <a:ext cx="3318527" cy="323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несовершенного вида помогают кратко описывать действия, делать текст точнее и избегать лишних повторов в пересказах, правилах и сочинениях.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форма встречается часто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деепричастия несовершенного вида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называет не главное, а дополнительное действие, которое сопровождает основное событие в предложении и помогает показать, что происходит одновременно.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всегда связано с глаголом-сказуемым и уточняет, как, когда или при каких обстоятельствах происходит основное действие, не заменяя его.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главным сказуемым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3289500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несовершенного вида обозначает процесс, который ещё продолжается, а не завершённый результат. Поэтому в нём важна динамика, а не итог действия.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3289500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Незавершённость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4768263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этой формы — одновременность: два действия происходят вместе, и одно из них дополняет другое, делая высказывание более точным.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4768263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 действий
</a:t>
            </a:r>
            <a:endParaRPr lang="en-US" sz="1400" dirty="0"/>
          </a:p>
        </p:txBody>
      </p:sp>
      <p:sp>
        <p:nvSpPr>
          <p:cNvPr id="15" name="Text 10"/>
          <p:cNvSpPr txBox="1"/>
          <p:nvPr/>
        </p:nvSpPr>
        <p:spPr>
          <a:xfrm>
            <a:off x="1810938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форме относятся слова читая, слушая, играя, смеясь, глядя. Во всех примерах заметно действие в процессе, а не его завершение.
</a:t>
            </a:r>
            <a:endParaRPr lang="en-US" sz="1100" dirty="0"/>
          </a:p>
        </p:txBody>
      </p:sp>
      <p:sp>
        <p:nvSpPr>
          <p:cNvPr id="16" name="Text 11"/>
          <p:cNvSpPr txBox="1"/>
          <p:nvPr/>
        </p:nvSpPr>
        <p:spPr>
          <a:xfrm>
            <a:off x="1810938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вопрос «что делая?» сразу показывает, что перед нами действие в процессе, а не законченный результат.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быстро отличить деепричастие несовершенного вида от других форм глагола.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раздел «Морфология»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главные признаки и их значение в краткой таблице.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показывает незавершённое добавочное действие и тесно связана с основным сказуемым.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деепричастия несовершенного вида
</a:t>
            </a:r>
            <a:endParaRPr lang="en-US" sz="24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деепричастие работает в предложении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обычно стоит рядом с глаголом-сказуемым и поясняет его. Оно показывает, что два действия связаны между собой и происходят в одном временном отрезке.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сказуемым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делает фразу короче и точнее: вместо двух отдельных сообщений можно соединить их в одну ясную конструкцию без потери смысла.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уточнение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«Читая книгу, Маша делала пометки» видно, что чтение и запись происходят одновременно. Так же работают и другие примеры с учебными действиями.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школьной жизни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определить форму по вопросу, значению и связи с глаголом.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деепричастие несовершенного вида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34453"/>
            <a:ext cx="432000" cy="3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3167" y="1710453"/>
            <a:ext cx="378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глаголов образуются деепричастия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несовершенного вида образуется от глагола несовершенного вида, поэтому смысл исходного слова остаётся узнаваемым и сохраняет связь с действием.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основа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форма не отрывается от исходного глагола: она лишь добавляет оттенок одновременности и показывает дополнительное действие, сопровождающее главное.
</a:t>
            </a:r>
            <a:endParaRPr lang="en-US" sz="1018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связь значений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 — читая, смотреть — смотря, говорить — говоря, играть — играя. Во всех случаях видно, что основа сохраняется, а форма меняется.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образования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основе обычно добавляется суффикс, который помогает создать новую форму. Именно он оформляет слово как деепричастие, а не как обычный глагол.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 суффикса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чаще всего заметны формы с -а и -я: они проще и привычнее для разбора.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объём примеров дают суффиксы -а и -я; -учи и -ючи встречаются редко и требуют отдельного внимания.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примерам школьного курса русского языка
</a:t>
            </a:r>
            <a:endParaRPr lang="en-US" sz="931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встречаются чаще всего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они отличаются от деепричастий совершенного вида
</a:t>
            </a:r>
            <a:endParaRPr lang="en-US" sz="236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несовершенного вида отвечают на вопрос «что делая?», а совершенного вида — «что сделав?». Уже по вопросу видно, процесс перед нами или завершение действия.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показывает одновременность с основным событием, а совершенный — действие, которое произошло раньше или завершилось до него.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действия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пары: читая — прочитав, слушая — выслушав, глядя — взглянув. Они помогают увидеть разницу между процессом и итогом.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форм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ещё продолжается, выбирают несовершенный вид. Если оно уже завершилось и служит фоном для следующего события, нужна форма совершенного вида.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85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читала рассказ и сразу делала пометки в тетради. Вместо двух отдельных предложений получается одна короткая и ясная фраза: «Читая рассказ, Маша делала пометки». Такая форма помогает показать, что действия происходят одновременно, и делает описание живым.
</a:t>
            </a:r>
            <a:endParaRPr lang="en-US" sz="860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на полях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Ваня слушал объяснение учителя и аккуратно записывал правило. Если передать это с помощью деепричастия, речь становится короче и точнее: «Слушая объяснение, Ваня записывал правило». На иллюстрации легко представить ученика с книгой и тетрадью.
</a:t>
            </a:r>
            <a:endParaRPr lang="en-US" sz="851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 из школьной жизни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деепричастия делают текст точнее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090865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«деепричастия несовершенного вида»
</a:t>
            </a:r>
            <a:endParaRPr lang="en-US" sz="1265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формы, исходные глаголы и то, какое значение они передают в предложении.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обозначают действие в процессе и показывают, что оно происходит вместе с основным событием.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и их значение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деепричастном обороте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обычно отделяется запятыми, потому что он обозначает дополнительное действие. В предложении основная мысль остаётся за сказуемым, а оборот только уточняет, как именно происходит событие.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выделяется запятыми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показывает, что деепричастие не входит в главную грамматическую основу. Оно связано с ней по смыслу, но грамматически остаётся отдельным смысловым отрезком, который легко убрать без потери главного сообщения.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запятая нужна
</a:t>
            </a:r>
            <a:endParaRPr lang="en-US" sz="1600" dirty="0"/>
          </a:p>
        </p:txBody>
      </p:sp>
      <p:sp>
        <p:nvSpPr>
          <p:cNvPr id="11" name="Text 6"/>
          <p:cNvSpPr txBox="1"/>
          <p:nvPr/>
        </p:nvSpPr>
        <p:spPr>
          <a:xfrm>
            <a:off x="3305213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стоит в середине предложения, он всё равно выделяется с двух сторон. Это помогает читателю быстро увидеть границы добавочного действия и не перепутать его с основой высказывания.
</a:t>
            </a:r>
            <a:endParaRPr lang="en-US" sz="1400" dirty="0"/>
          </a:p>
        </p:txBody>
      </p:sp>
      <p:sp>
        <p:nvSpPr>
          <p:cNvPr id="12" name="Text 7"/>
          <p:cNvSpPr txBox="1"/>
          <p:nvPr/>
        </p:nvSpPr>
        <p:spPr>
          <a:xfrm>
            <a:off x="3305213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не меняет правило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 смыслу, вопросу и связи с главным действием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деепричастие с другими словами
</a:t>
            </a:r>
            <a:endParaRPr lang="en-US" sz="26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410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деепричастие относится не к тому, кто выполняет основное действие. В таком случае предложение звучит неестественно, а смысл становится неверным или даже смешным.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3410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общего действующего лица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0165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должно относиться к главному действию и пояснять его. Если связь отсутствует, предложение распадается на несвязанные части, и читателю трудно понять, кто и что делает.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165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смысловой связи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17875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деепричастия совершенного вида используют несовершенный вид, хотя по смыслу нужно показать завершённость действия. Из-за этого нарушается точность высказывания и связь между событиями.
</a:t>
            </a:r>
            <a:endParaRPr lang="en-US" sz="1242" dirty="0"/>
          </a:p>
        </p:txBody>
      </p:sp>
      <p:sp>
        <p:nvSpPr>
          <p:cNvPr id="15" name="Text 7"/>
          <p:cNvSpPr txBox="1"/>
          <p:nvPr/>
        </p:nvSpPr>
        <p:spPr>
          <a:xfrm>
            <a:off x="3417875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вид формы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вид формы связан не только с вопросом, но и с тем, когда происходит действие относительно главного события.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видами прежде всего связано со временем действия: несовершенный вид показывает процесс, а совершенный — завершённый результат.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признаков по теме «деепричастие»
</a:t>
            </a:r>
            <a:endParaRPr lang="en-US" sz="135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видов деепричастий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823" y="1225646"/>
            <a:ext cx="2559164" cy="19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 герои могут двигаться, говорить и улыбаться почти в одном кадре. Фраза «Смеясь, ребята бежали по двору» сразу передаёт и настроение, и действие, поэтому текст звучит выразительно, а сцена легко представляется читателю.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из рассказа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речи деепричастия встречаются реже, но они помогают избежать длинных объяснений. Вместо нескольких простых фраз можно сказать: «Читая письмо, девочка вспоминала лето». Так высказывание становится короче, аккуратнее и яснее.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точно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в литературе и в обычной речи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четыре признака и убедитесь, что перед вами именно деепричастие несовершенного вида.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проверки дают положительный ответ, слово можно уверенно определить как деепричастие несовершенного вида.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 для 7 класса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для распознавания формы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для запоминания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несовершенного вида называет не главное, а дополнительное действие. Оно помогает показать, что два события происходят вместе, и делает предложение более точным и компактным.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отвечает на вопрос «что делая?». По нему легко узнать слово, которое обозначает процесс, а не завершённый результат, поэтому проверка вопросом особенно удобна на уроке.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значение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несовершенного вида обычно образуются от глаголов несовершенного вида. Чаще всего используются суффиксы -а и -я, а формы с -учи и -ючи встречаются редко.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формы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такие формы обычно выделяются запятыми. Они связывают действия, делают речь яснее и помогают избежать повторов, когда нужно рассказать о нескольких событиях сразу.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и польза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деепричастиях несовершенного вида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несовершенного вида показывают добавочное действие в процессе и помогают соединять события в одном предложении. Если помнить вопрос, связь с глаголом и запятые, их легко распознать и правильно использовать.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2026-05-28T16:31:31Z</dcterms:created>
  <dcterms:modified xsi:type="dcterms:W3CDTF">2026-05-28T16:31:31Z</dcterms:modified>
</cp:coreProperties>
</file>