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системы: структура, связи и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живые организмы и среду, где вещество и энергия переходят между уровнями.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экосистемы важны для человека 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создают условия жизни: кислород, пищу, пресную воду и плодородие почв. Они регулируют климат и уменьшают последствия засух, паводков и эрозии. Сейчас промышленность и сельское хозяйство усиливают загрязнение, фрагментацию и спад биоразнообразия.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621013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369" y="2004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экосистема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другие организмы потребляют готовую органику. Они связывают трофические уровни, обеспечивают передачу вещества и энергии по пищевым путям.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некоторые микроорганизмы создают органические вещества из неорганических, используя энергию света. Благодаря им начинается «питательная» часть экосистемы.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остатки и продукты жизнедеятельности. Так минеральные вещества возвращаются в почву и воду, поддерживая дальнейшие круговороты.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Среду формируют свет, температура, влажность, состав почвы, солёность, pH и содержание кислорода. Изменения этих условий задают границы возможной жизни.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пример природной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45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5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5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и «приглашение» для разных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экосистема устроена слоями: деревья, кустарники, травы, мхи и лишайники занимают разные высоты. Поэтому растения и животные распределяются по условиям освещённости и влажности.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5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Тень, подстилка и скрытые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создают тень и особый микроклимат, а лесная подстилка становится источником органического вещества. В ней работают грибы и почвенные микроорганизмы, формируя основу пищевых цепей.
</a:t>
            </a:r>
            <a:endParaRPr lang="en-US" sz="2419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Солнца к органическим веществам и далее по трофическим уровням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в экосистеме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убывает не только из‑за питания, но и из‑за дыхания и поддержания жизненных процессов на каждом уровне.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пирамида показывает: чтобы прокормить верхние уровни, нужна «масса» продуцентов. Поэтому крупных хищников всегда меньше.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Трофическая пирамида и правило передачи энергии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59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данные по правилу ~10% (без привязки к одному исследованию)
</a:t>
            </a:r>
            <a:endParaRPr lang="en-US" sz="8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описывает линейную передачу энергии, например: трава — заяц — лисица. В таких цепях каждый следующий уровень зависит от предыдущего.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сеть, тем выше шанс, что система сохранит ключевые функции при исчезновении отдельного вида. Сеть отражает устойчивость точнее, чем отдельная цепь.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цепи переплетаются в пищевые сети: один вид может иметь несколько источников пищи и несколько «врагов». Это добавляет устойчивость к изменениям.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пищевые сети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625455"/>
            <a:ext cx="4775700" cy="215798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природных, искусственных и переходных экосистем по участию человека, разнообразию видов и устойчивости.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системы сильнее зависят от постоянного ухода и внешних ресурсов, поэтому их устойчивость ограничена.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экосистем и их сравнение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типов экосистем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природе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экосистеме вещества не исчезают: они многократно переходят между организмами, воздухом, водой и почвой. Благодаря этому поддерживается жизнедеятельность всех трофических уровней.
</a:t>
            </a:r>
            <a:endParaRPr lang="en-US" sz="1095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постоянно проходит этапы испарения, конденсации и выпадения осадков. Этот цикл помогает поддерживать влажность местообитаний и снабжает экосистемы ресурсами для роста растений.
</a:t>
            </a:r>
            <a:endParaRPr lang="en-US" sz="1029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входит в состав органических веществ растений и возвращается в атмосферу при дыхании и разложении. Азотный цикл обеспечивают бактерии, переводящие азот в доступные формы для живых организмов.
</a:t>
            </a:r>
            <a:endParaRPr lang="en-US" sz="1029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круговороты нарушаются, экосистемы начинают деградировать: возможны эвтрофикация водоёмов, истощение почв и усиление парникового эффекта. Тогда функции системы теряют стабильность.
</a:t>
            </a:r>
            <a:endParaRPr lang="en-US" sz="1069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расширяет спектр экологических ниш и вариантов взаимодействий между организмами. В сообществах с большим числом видов часть функций может частично поддерживаться другими видами при сбоях.
</a:t>
            </a:r>
            <a:endParaRPr lang="en-US" sz="1193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 основа устойчивости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Опыление, разложение органических остатков и естественное регулирование численности вредителей обеспечиваются множеством участников. Поэтому разнообразие растений, насекомых и птиц повышает стабильность экосистемы.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давление проявляется через утрату местообитаний: леса вырубаются, территории застраиваются, а популяции становятся изолированными и хуже восстанавливаются.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разной природе причин общий тренд указывает: чем сильнее воздействие человека, тем быстрее деградация экосистем и падает численность многих видов.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биоразнообразия под влиянием человека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индексу Красного списка МСОП и материалам IPBES (тенденции XX–XXI веков; точные значения зависят от выбранного индикатора)., 2019–2023 гг.
</a:t>
            </a:r>
            <a:endParaRPr lang="en-US" sz="7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5430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38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услуги, которые получает человек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Обеспечивающие 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 пищу, древесину, волокна и лекарственное сырьё. Эти ресурсы дают планете биологически продуктивные экосистемы, особенно леса, луга и водоёмы с устойчивыми круговоротами.
</a:t>
            </a:r>
            <a:endParaRPr lang="en-US" sz="1347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Регулирующие 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55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очищают воду, поддерживают опыление, поглощают углерод и смягчают климатические колебания. Чем выше природная связность, тем эффективнее работают эти механизмы и снижается уязвимость людей.
</a:t>
            </a:r>
            <a:endParaRPr lang="en-US" sz="1289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55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территории дают отдых, эстетическое восприятие и образовательные возможности. Контакт с разнообразной природой помогает формировать экологическую грамотность и повышает мотивацию к ответственному поведению.
</a:t>
            </a:r>
            <a:endParaRPr lang="en-US" sz="1289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Поддерживающие услуги
</a:t>
            </a:r>
            <a:pPr algn="l" indent="0" marL="0">
              <a:lnSpc>
                <a:spcPct val="115000"/>
              </a:lnSpc>
              <a:buNone/>
            </a:pPr>
            <a:r>
              <a:rPr lang="en-US" sz="55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входят образование почв и круговорот питательных веществ. Эти процессы создают «фундамент» для урожайности и устойчивости сообществ, потому что без них трофические цепи постепенно разрушаются.
</a:t>
            </a:r>
            <a:endParaRPr lang="en-US" sz="12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баланса «рост численности ↔ ограничения среды» и последующей адаптации; иллюстрация причинно-следственных связей.
</a:t>
            </a:r>
            <a:endParaRPr lang="en-US" sz="1036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экологическое равновесие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Сукцессия: развитие экосистемы во времени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пионерные виды. Чаще всего первыми поселяются лишайники и мхи, которые «готовят» условия для последующих растений.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(голые породы / лавовые поля / после отступления ледника)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накапливается органическое вещество и формируется более «живая» почва. Появляются кустарники, и среда становится пригоднее для деревьев.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стадии (закрепление сообщества)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усложняется: усиливаются трофические связи и конкуренция, растёт разнообразие. Устойчивость повышается, но экосистема всё равно меняется при внешних воздействиях.
</a:t>
            </a:r>
            <a:endParaRPr lang="en-US" sz="1152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стадии (усложнение и устойчивость)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78093" y="898025"/>
            <a:ext cx="4065915" cy="37398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проблемы и их последствия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причины, последствия и примеры экосистем, которые страдают от наиболее распространённых нарушений.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разные нарушения действуют похожим образом: разрушают связи и условия в экосистемах, что приводит к деградации среды и снижению биоразнообразия.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0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экологии и обобщения научных публикаций (без привязки к единому набору цифр)., 2010–2023 гг.
</a:t>
            </a:r>
            <a:endParaRPr lang="en-US" sz="60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идут одновременно: меняются ландшафты, растёт нагрузка на воздух и воду, увеличивается объём отходов. Это усиливает стресс для живых организмов.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характер воздействия означает: меры по одному направлению недостаточны. Наибольший эффект дают комплексные решения для земель, выбросов и отходов.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антропогенного давления
</a:t>
            </a:r>
            <a:endParaRPr lang="en-US" sz="2344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Обобщения по оценкам воздействий человека на природу (IPBES, 2019–2023 гг.; точные доли варьируют в разных методиках).
</a:t>
            </a:r>
            <a:endParaRPr lang="en-US" sz="72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восстановление экосистем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коридор — это участок, который помогает видам перемещаться между разрозненными территориями. Благодаря таким связям повышаются шансы на обмен генами, возвращаются сезонные маршруты и снижается риск исчезновения локальных популяций. Понимание планирования территорий превращает «охрану» в работающий механизм.
</a:t>
            </a:r>
            <a:endParaRPr lang="en-US" sz="897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Коридоры для жизни: когда фрагменты соединяют
</a:t>
            </a:r>
            <a:endParaRPr lang="en-US" sz="1276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начинается с почвы и воды: проводят рекультивацию, очищают водоёмы, затем возвращают местные виды. Важную роль играют раздельный сбор отходов и снижение загрязнения, чтобы новое сообщество не столкнулось с повторным ударом. Иногда результат виден в контрасте «до и после» за несколько сезонов.
</a:t>
            </a:r>
            <a:endParaRPr lang="en-US" sz="968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реабилитации до устойчивого леса: что меняют руками
</a:t>
            </a:r>
            <a:endParaRPr lang="en-US" sz="127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56923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21587" y="2621013"/>
            <a:ext cx="315225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506" y="2004650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73937"/>
            <a:ext cx="218400" cy="1747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экосистемы и их особенности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инфраструктура жизнеобеспечения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9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сообщества зависят от подвоза воды и её отвода, а также от работы коммунальных систем. Из-за этого меняется доступность влаги и устойчивость растительности и почвенных организмов.
</a:t>
            </a:r>
            <a:endParaRPr lang="en-US" sz="1497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остров и микроклимат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массы асфальта и бетона сильнее поглощают и удерживают тепло. Поэтому в городе температура часто выше, чем за его пределами, особенно в жаркие дни.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элементы охлаждают и очищают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4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скверы, дворы, зелёные крыши и уличные деревья уменьшают перегрев, улучшают качество воздуха и создают условия для более комфортной жизни людей и видов.
</a:t>
            </a:r>
            <a:endParaRPr lang="en-US" sz="1356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Убежища для городской фауны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плотной застройке можно найти опору для жизни: птицы, насекомые и мелкие млекопитающие используют зелёные «острова» как места питания, размножения и временного укрытия.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106697"/>
            <a:ext cx="4775700" cy="319550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конкретные факторы усиливают устойчивость природных сообществ и снижает риск полного разрушения функций при сбоях.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формируется не одним «спасательным» фактором, а набором взаимосвязанных условий, которые поддерживают круговороты, связи и способность к восстановлению.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экосистемам сохранять устойчивость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экологических закономерностей (учебные курсы и обзорные научные работы)., 2005–2023 гг.
</a:t>
            </a:r>
            <a:endParaRPr lang="en-US" sz="7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об экологических 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система объединяет живые организмы, среду и обмен веществом и энергией. Её устойчивость определяется разнообразием, полнотой круговоротов, сложностью связей и способностью восстанавливаться. Человек может разрушать или поддерживать эти механизмы через охрану и рациональное природопользование, поэтому сохранение экосистем важно для качества жизни и экологической безопасности будущего.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2026-05-14T06:27:04Z</dcterms:created>
  <dcterms:modified xsi:type="dcterms:W3CDTF">2026-05-14T06:27:04Z</dcterms:modified>
</cp:coreProperties>
</file>