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природы как тема школьной географии
</a:t>
            </a:r>
            <a:endParaRPr lang="en-US" sz="3134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Земли меняется по компонентам и природным условиям; это изучает школьная география.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различия природы влияют широта, высота и удалённость от океана. Температура и количество солнечного тепла меняются, а осадки зависят от ветров, океанических течений и рельефных барьеров, поэтому состав почв, растений и животных различается резко.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природа на Земле неодинакова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природы и их взаимосвязь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комплекс складывается из атмосферы, гидросферы, литосферы и биосферы. Они вместе формируют климат, водный режим, рельеф и жизнь на территории, поэтому рассматривать их нужно в единстве.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задаёт погоду и климат, а гидросфера обеспечивает воду и круговорот влаги. Литосфера формирует горные породы и рельеф, а биосфера объединяет растения, животных и микроорганизмы.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одного компонента запускает перемены в других. Например, уменьшение осадков ведёт к ухудшению условий для растительности и почв, а затем меняется и состав животного мира в данной местности.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по широте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7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(условные значения); точные числа зависят от выбранного региона и методики расчёта.
</a:t>
            </a:r>
            <a:endParaRPr lang="en-US" sz="753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от экватора, тем ниже средний уровень поступления тепла и тем труднее растениям и животным поддерживать активную жизнь круглый год.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связь: уменьшение солнечного тепла обычно ведёт к похолоданию и снижению увлажнения, а значит — к более «сжатым» природным условиям.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040196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 его влияние на природные условия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Равнины: распределение тепла и влаги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по-разному распределяет тепло и влагу. На равнинах климат обычно меняется более плавно, поэтому легче формируются протяжённые природные территории: лесные, степные и сельскохозяйственные.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92775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Горы: высотная поясность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заметна высотная поясность: от предгорий вверх условия меняются быстро. По мере подъёма растительность сменяется — от лесов к лугам и районам, где трудно расти обычным деревьям.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04464" y="1576525"/>
            <a:ext cx="3816071" cy="1923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природных зон России и мира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сравнение по климатическим показателям и типичным обитателям природных зон помогает увидеть, как меняется природа при переходе от более тёплых и влажных территорий к холодным и сухим.
</a:t>
            </a:r>
            <a:endParaRPr lang="en-US" sz="1034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тепла и влаги, тем беднее растительность и тем скромнее видовое разнообразие: условия среды сильнее ограничивают жизнь.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характеристики из школьных курсов географии (без указания конкретных чисел по регионам).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природная зона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Цепочка: тепло и влага → распределение условий → закрепление в почвах, растительности и животных.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воды как фактор природы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002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озёра, ледники, болота и подземные воды участвуют в круговороте воды. Вода разрушает горные породы, переносит частицы и меняет формы рельефа — долины, поймы, овраги.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18077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Поступление влаги влияет и на плодородие почв. Там, где воды достаточно, формируются густая растительность и развитая речная сеть, а берега и поймы часто становятся более «урожайными».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12200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засушливых районах природные комплексы слабее обеспечены водой и сильнее зависят от редких осадков. Поэтому растительность там обычно более редкая, а животные концентрируются у источников влаги.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в природе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8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сезонности (условные проценты; точные значения зависят от климата региона).
</a:t>
            </a:r>
            <a:endParaRPr lang="en-US" sz="806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растительный покров быстро оживает, а многие животные активизируются: появляется больше корма и меняются условия для передвижения.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 отражают смену активности по году: максимум приходится на лето, когда условия наиболее благоприятны, а зимой активность заметно снижается.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675" y="1225603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98412" y="1225603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81419" y="3203566"/>
            <a:ext cx="234413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98412" y="3203566"/>
            <a:ext cx="267900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растений к условиям среды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251675" y="172886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Кактусы накапливают воду в стеблях и снижают её потери. Благодаря этому они выживают при жаре и нерегулярных осадках, когда обычным растениям не хватает ресурса для роста.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781700" y="1177153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влаги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649962" y="1728775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верблюжьей колючки и полыни сформирована глубокая корневая система. Она помогает добывать влагу из более глубоких слоёв почвы, поддерживая растение в засушливые периоды года.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5215437" y="1177153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Глубокие корни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51725" y="37095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хвойных деревьев узкие листья-иголки уменьшают испарение. А у тундровых растений короткий вегетационный период и небольшой рост помогают успеть развиться в короткое тёплое время года.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781700" y="3157875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испарения и короткий цикл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4649962" y="3709500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 открытых и ветреных местах стараются пережить сильное обдувание: их формы становятся более приземистыми или плотными. Так уменьшается влияние ветра и сохраняется влага у поверхности.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5215437" y="3157875"/>
            <a:ext cx="34767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ветра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животных к природным условиям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38150" y="1694700"/>
            <a:ext cx="40146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природных зонах животным помогают выживать особенности тела и поведения. Густой мех и толстый слой жира сохраняют тепло, а дыхание и шерсть подстраиваются под холод или жару.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74875" y="3376500"/>
            <a:ext cx="8357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условия становятся неблагоприятными, включаются миграции и продуманное поведение. Белый медведь хорошо переносит Арктику, верблюд приспособлен к пустыням, а перелётные птицы улетают на зиму.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703950" y="1693225"/>
            <a:ext cx="393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смене сезонов многие виды используют сезонную линьку, меняют окраску или делают запасы. Это снижает риск заметности для хищников и помогает пережить дефицит корма.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и их значение в природных комплексах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образуется очень медленно: горные породы постепенно разрушаются, в них проникают вода и воздух, накапливается перегной. Большую роль играют живые организмы, которые участвуют в переработке органических остатков.
</a:t>
            </a:r>
            <a:endParaRPr lang="en-US" sz="1178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Чернозём богат гумусом и потому отличается высокой плодородностью. Подзолистые и каштановые почвы обычно содержат меньше питательных веществ. На результат влияют климат, растения, рельеф, время и хозяйственная деятельность человека.
</a:t>
            </a:r>
            <a:endParaRPr lang="en-US" sz="1178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в разных природных условиях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5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качественная шкала (условные относительные значения), ориентир на различия «тепло–влага–виды» в школьной географии.
</a:t>
            </a:r>
            <a:endParaRPr lang="en-US" sz="577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и степи больше подходящих условий для жизни: есть укрытия, разнообразный корм и более длинный тёплый период.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общую закономерность: при дефиците тепла или влаги число видов снижается, потому что становится меньше возможностей для питания и размножения.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3956" y="1493250"/>
            <a:ext cx="301388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9075" y="149325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7444" y="3292425"/>
            <a:ext cx="234413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9075" y="3292425"/>
            <a:ext cx="267900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74300" y="302325"/>
            <a:ext cx="8795400" cy="6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опасности и их причины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68700" y="1944125"/>
            <a:ext cx="43203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Наводнения чаще всего возникают из-за половодья рек и сильных, длительных дождей. Вода быстро выходит из берегов, размывает почвы и разрушает постройки, меняя привычный рельеф местности.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667725" y="1444700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Наводнения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716950" y="1944200"/>
            <a:ext cx="42528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Засухи связаны с длительным дефицитом осадков. Из-за нехватки влаги ухудшается состояние растений, снижается урожайность, а в сухой сезон сильнее проявляются риски пожаров.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5216100" y="1444800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Засухи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68575" y="3743375"/>
            <a:ext cx="43203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пожары чаще вспыхивают в жаркую и сухую погоду. Высокая температура ускоряет высыхание растительности, а ветер помогает огню быстро распространяться по территории.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667725" y="3243875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пожары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4716950" y="3743375"/>
            <a:ext cx="42528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Землетрясения и извержения вулканов происходят из-за движения литосферных плит и активности вулканов. Последствия включают разрушения, изменение почв и ландшафтов, иногда — длительные ограничения в районах.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5216100" y="3243876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Землетрясения и извержения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изменяет природу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последствий от хозяйственной деятельности к состоянию природной среды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9664" y="1340425"/>
            <a:ext cx="2584672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и хозяйственное использование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географии (типовые примеры связи природы и хозяйства), без привязки к конкретным цифрам.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показывают, как разные компоненты природы становятся источниками ресурсов и одновременно требуют бережного, рационального отношения из‑за медленного восстановления.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ресурсы природы дают выгоду, но многие из них восстанавливаются медленно, поэтому нужен контроль добычи, очистка и рациональное использование.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675" y="1225603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15156" y="1225603"/>
            <a:ext cx="234413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7931" y="3203566"/>
            <a:ext cx="301388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98412" y="3203566"/>
            <a:ext cx="267900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природы: заповедники и национальные парки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251675" y="172886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национальные парки создают, чтобы защитить редкие растения и животных. Там сохраняют условия обитания и ограничивают вмешательство человека в природные процессы.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781700" y="1177153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редких видов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649962" y="1728775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уделяют ценным природным комплексам: лесным массивам, болотам, горным территориям. Охраняемые территории помогают сохранить целостность ландшафта и естественные связи в природе.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5215437" y="1177153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ценных ландшафтов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51725" y="37095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территорий помогает сохранить качество воды в реках и озёрах. Когда уменьшается загрязнение и нарушенный участок восстанавливается, улучшается жизнь водных организмов.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781700" y="3157875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и устойчивые экосистемы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4649962" y="3709500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парки часто сочетают охрану с организованным посещением. Это важно для науки и образования: люди узнают природу, а правила посещения снижают вред для неё.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5215437" y="3157875"/>
            <a:ext cx="34767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Наука, образование и ограниченный туризм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устойчивости природной среды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5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в виде условных относительных баллов по шести компонентам; точные измерения зависят от региона и методики.
</a:t>
            </a:r>
            <a:endParaRPr lang="en-US" sz="568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значения обычно означают, что природные процессы идут ровнее: растения растут, животным хватает условий, а загрязнение не накапливается.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показатели распределены более равномерно, система устойчивее: компоненты «поддерживают» друг друга. Рост антропогенной нагрузки ухудшает сразу несколько направлений.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49236"/>
            <a:ext cx="4367247" cy="22134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1293" y="1149150"/>
            <a:ext cx="4318616" cy="22436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уголок: от почвы до птиц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нашем районе лес меняет облик в зависимости от влажности и состава почв. Деревья формируют тень и укрытия, а в подлеске растут травы, которые кормят насекомых. Птицы выбирают места, где легче найти еду и спрятаться от непогоды.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5129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5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и вода рядом: когда «сезоны решают»
</a:t>
            </a:r>
            <a:pPr algn="l" indent="0" marL="0">
              <a:lnSpc>
                <a:spcPct val="115000"/>
              </a:lnSpc>
              <a:buNone/>
            </a:pPr>
            <a:r>
              <a:rPr lang="en-US" sz="12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степные пространства, становится заметна роль осадков. Весной травы быстро поднимаются, летом выживают более приспособленные виды, а осенью природа готовится к холодам. Небольшие реки, озёра или овраги часто становятся «точками жизни» для животных и людей.
</a:t>
            </a:r>
            <a:endParaRPr lang="en-US" sz="1175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родного края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природы объясняется различиями тепла, влаги, рельефа и внутреннего строения территории. Компоненты взаимосвязаны: изменение климата отражается на водах, почвах, растениях и животных, а человек может усиливать или снижать последствия.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об особенностях природы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2026-05-11T22:56:49Z</dcterms:created>
  <dcterms:modified xsi:type="dcterms:W3CDTF">2026-05-11T22:56:49Z</dcterms:modified>
</cp:coreProperties>
</file>