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 в пространстве и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переводят рисунок в вычисления: точки, векторы, сферы. Движения сохраняют расстояния и углы.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координатный метод важен в 11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координатный метод объединяет алгебру и стереометрию в единый аппарат решения задач. Он помогает находить расстояния и углы между векторами, вычислять середину отрезка, уравнения плоскости и сферы, не увязая в громоздких построениях.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система координат в пространстве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задаётся тремя взаимно перпендикулярными осями Ox, Oy и Oz. Они образуют «каркас», с помощью которого можно описывать положение объектов строго и однозначно.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M имеет координаты M(x; y; z) — три числа, показывающие смещение относительно начала координат O(0; 0; 0). Каждая координата отсчитывается вдоль своей оси.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Уточняющими условиями служат выбор единичного отрезка на осях и правосторонняя ориентация системы. Именно эти договорённости делают описание точки неизменным при вычислениях.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 его координаты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 длина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в пространстве задаётся направлением и длиной. В координатной записи он фиксирует, как именно меняется положение при переходе от одной точки к другой.
</a:t>
            </a:r>
            <a:endParaRPr lang="en-US" sz="1377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вычисляется по формуле |a| = √(x² + y² + z²). Этот результат связывает геометрию вектора с алгебраическими операциями над числами.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Координаты-проекции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 = (x; y; z), то числа x, y и z интерпретируются как проекции вектора на оси Ox, Oy и Oz. Так направление становится измеримым.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по координатам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и умножение на число выполняются по координатам. Поэтому многие задачи сводятся к аккуратным подстановкам и вычислениям без лишних построений.
</a:t>
            </a:r>
            <a:endParaRPr lang="en-US" sz="13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координатного метода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диаграммы прост: каждую геометрическую характеристику удобно получать напрямую из координат, выбирая подходящую формулу.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«перевод» чертежа на координаты сделан верно, разные величины вычисляются согласованно. Это помогает решать задачи без догадок.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Собранная схема-обобщение школьного курса (систематизация формул координатного метода).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422" y="1508047"/>
            <a:ext cx="4094507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формулы пространственной геометрии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ключевые величины и их координатные формулы, связывающие расстояния, середины, длины и углы с числовыми выражениями.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опираются на разности координат и согласованные операции над числами. Это обеспечивает единую логику вычислений в разных 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соотношения координатного метода (школьная стереометрия).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точка и вектор в трёхмерной системе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как смещение по осям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схема показывает оси Ox, Oy и Oz и точку с заданными координатами. Каждая координата читается как смещение по «своему» направлению относительно начала O(0; 0; 0).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как направленное перемещение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отражает перемещение от одной точки к другой. Его проекции на координатные оси помогают переводить направление в числа, а проекции на координатные плоскости — понимать взаимное расположение объектов.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сферы и плоскости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с центром C(a; b; c) и радиусом R задаётся уравнением (x-a)² + (y-b)² + (z-c)² = R². Любая точка сферы равноудалена от центра на расстояние R.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описывается уравнением Ax + By + Cz + D = 0, где A, B, C не равны одновременно нулю. Эти коэффициенты определяют ориентацию плоскости в пространстве.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представление удобно для пересечений: точки пересечения прямой и плоскости находятся подстановкой координат, а пересечение сферы с другими объектами — сведением к уравнениям.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также применяются для задач на расстояния и симметрию: по ним можно найти, где расположены искомые точки относительно плоскости, не ограничиваясь «глазомером».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координатным методом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чертежа, координатной записи и вычислений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движения в геометрии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углы и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сохраняются расстояния, то сохраняются и углы между отрезками, а также длины отрезков. Следовательно, сохраняются и многие метрические свойства фигур.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как преобразование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— это преобразование, которое сохраняет расстояния между любыми двумя точками. Благодаря этому фигуры сохраняют «геометрический масштаб» при переносе или повороте.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равновеликость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геометрии движения помогают доказывать симметрию объектов и равновеликость элементов. Отражение также рассматривается как отдельный тип преобразования с характерными свойствами.
</a:t>
            </a:r>
            <a:endParaRPr lang="en-US" sz="1443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Фигуры, которые можно совместить движением, считаются равными. Это и есть строгая основа для доказательств равенства и для решения задач на распознавание «одинаковых» тел.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53" y="1721425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466" y="1721425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3991" y="1721425"/>
            <a:ext cx="731700" cy="731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одной векторной «подписью»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каждая точка фигуры смещается на один и тот же вектор, поэтому относительное расположение точек сохраняется. Геометрически это легко представить как «сдвиг» без поворота и без повременного искажения.
</a:t>
            </a:r>
            <a:endParaRPr lang="en-US" sz="1459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имеет координаты (x; y; z), то после переноса получается (x + a; y + b; z + c). Параметры (a, b, c) — координаты смещающего вектора, однозначно задающие перенос.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длины, углы и 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переводит прямую в параллельную ей прямую, а отрезки не меняют длину. Следовательно, расстояния между точками и углы между прямыми/векторами остаются теми же, что и до переноса.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Центральная, осевая и зеркальная симметрия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центральной симметрии относительно точки O точка A переходит в A′ так, что O — середина отрезка AA′. В координатах это реализуется заменой знаков с учётом положения центра симметрии, а расстояния до O сохраняются.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относительно прямой: каждая точка отражается так, что прямая оси остаётся серединным перпендикуляром к отрезку между точкой и её образом. Углы с осью сохраняются, а направления относительно оси меняются строго предсказуемо.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симметрия относительно плоскости — отражение относительно самой плоскости: расстояние от точки до плоскости равно расстоянию от образа до плоскости. В удобной системе координат меняется знак «перпендикулярной» координаты, остальные остаются без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сохраняют основные движения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базовых движениях совпадают расстояния между соответствующими точками; это главный «инвариант». Остальные признаки различаются прежде всего в вопросе ориентации фигуры.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и поворот сохраняют ориентацию, поэтому «правильная» направленность фигур не меняется. Отражения обычно меняют ориентацию, хотя геометрическая форма остаётся прежней.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обобщения на основе школьной теории движений (примерная бинарная оценка сохранений свойств)
</a:t>
            </a:r>
            <a:endParaRPr lang="en-US" sz="10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 пространстве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сохраняются расстояния до оси, а значит, не меняются длины отрезков и углы между прямыми и фигурами. Именно поэтому поворот — движение, которое «не деформирует» форму, а только переставляет её в пространстве.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Координатное описание особенно удобно, когда точки имеют симметричное расположение относительно оси: тогда удобно выбирать систему координат так, чтобы ось стала направлением одной из координат. Это ускоряет вычисления в задачах о многогранниках.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задаётся осью и углом: вокруг выбранной прямой все точки движутся так, что каждая описывает окружность в плоскости, перпендикулярной оси. Центр этой окружности лежит на оси поворота.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918" y="1432650"/>
            <a:ext cx="2661814" cy="22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движений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что сохраняется, как меняются координаты и какой типичный пример можно встретить в школьных задачах.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движения оставляют фигуру «той же формы», но по-разному переставляют её: перенос и поворот сохраняют ориентацию, а симметрии меняют направление относительно оси или 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учебного курса геометрии 10–11 классов (раздел «Движения в пространстве»).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на координатной сетке: доказываем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куб так, чтобы вершины получили удобные координаты. Тогда расстояния между рёбрами считаются по формуле через разности координат, а значит, равенство рёбер превращается в проверку равенства чисел. Так исчезает необходимость в «глазомерных» аргументах.
</a:t>
            </a:r>
            <a:endParaRPr lang="en-US" sz="1077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параллелепипед: перпендикулярность через скалярное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рёбра лежат вдоль осей, векторы задаются наборами координат. Условие перпендикулярности становится скалярным произведением: оно равно нулю. В результате доказательство перпендикулярности граней и диагоналей превращается в аккуратные вычисления.
</a:t>
            </a:r>
            <a:endParaRPr lang="en-US" sz="105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 призма: симметрия элементов через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есть ось симметрии или зеркальная плоскость, координаты позволяют выразить это через условия для точек. Вы легко сравниваете расстояния до плоскости или оси и проверяете, что координаты образов удовлетворяют нужным равенствам. Тогда симметрия доказывается, а не просто наблюдается.
</a:t>
            </a:r>
            <a:endParaRPr lang="en-US" sz="1074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способ в задачах на многогранники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координаты точки и координаты вектора. Для вектора используются проекции разностей координат, а для точки — её собственные координаты; смешивание приводит к неверным длинам и расстояниям.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симметрии неверно меняют знак: например, отражают «не ту» координату или забывают, что ось/плоскость симметрии не всегда совпадает с координатной плоскостью. Тогда образ получается формально вычисленным, но геометрически неправильным.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проблема — применять формулу механически без проверки применимости преобразования и без анализа результата. Перед ответом полезно сверить знак, соответствие геометрическому смыслу и условиям задачи: иногда «число получилось», но фигуры не совпадают.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игнорируют третью координату z: в результате формулы превращаются в плоские, хотя фигуры в условии объёмные. Это особенно заметно, когда речь идёт о расстояниях, углах и уравнениях сфер и плоскостей в пространстве.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координатами и движениями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координатный метод особенно полезен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преимущество — возможность перейти от чертежа к формулам: как только объект задан точками, вычисления становятся универсальными.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основной «пик» использования приходится на геометрию и стереометрию, где координаты напрямую отвечают за расстояния и положения.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обобщения по учебным и прикладным областям (не статистика наблюдений, а учебная классификация).
</a:t>
            </a:r>
            <a:endParaRPr lang="en-US" sz="10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движения формируют базовый набор инструментов, с помощью которого координаты помогают доказывать равенство фигур и находить инварианты.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геометрии для 10–11 классов: раздел «Движения в пространстве».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программе опираются на несколько фундаментальных движений, а координатный язык делает их проверку вычислимой. Это ускоряет доказательства и повышает их строгость.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8004" y="1"/>
            <a:ext cx="436494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0" y="1209975"/>
            <a:ext cx="4084500" cy="28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инструмент стереометрии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 переводит пространственную задачу в систему алгебраических вычислений и делает измерения в трёхмерной геометрии точными. Движения же показывают, какие свойства сохраняются, и помогают доказывать равенство, симметрию и форму.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2026-05-13T12:12:19Z</dcterms:created>
  <dcterms:modified xsi:type="dcterms:W3CDTF">2026-05-13T12:12:19Z</dcterms:modified>
</cp:coreProperties>
</file>