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Планетарные кризисы, которые связывают страны, регионы и судьбы людей.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человечества: обобщение знаний по географии
</a:t>
            </a:r>
            <a:endParaRPr lang="en-US" sz="338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глобальных проблем: почему это важно
</a:t>
            </a:r>
            <a:endParaRPr lang="en-US" sz="3197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где и почему возникают глобальные проблемы, как они распределяются по миру и почему локальные события сегодня быстро становятся международными последствиями для экономики, населения и природы.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глобальной проблемы и ее признаки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Планетарный масштаб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проблема затрагивает большинство стран и влияет на жизненно важные интересы всего человечества, поэтому ее последствия выходят далеко за пределы одного государства или региона.
</a:t>
            </a:r>
            <a:endParaRPr lang="en-US" sz="1174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кризисами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проблемы редко существуют отдельно: климатические изменения, бедность, миграция, конфликты и дефицит ресурсов усиливают друг друга, образуя сложную систему взаимных причин и последствий.
</a:t>
            </a:r>
            <a:endParaRPr lang="en-US" sz="1126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Невозможность одиночного решения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не может решить глобальную проблему самостоятельно, потому что причины и последствия распределены по миру, а эффективные меры требуют согласованных международных действий и общей ответственности.
</a:t>
            </a:r>
            <a:endParaRPr lang="en-US" sz="981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наиболее значимых глобальных проблем относят изменение климата, продовольственную и водную безопасность, демографические диспропорции, бедность, эпидемии, международные конфликты и экологическое загрязнение.
</a:t>
            </a:r>
            <a:endParaRPr lang="en-US" sz="9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1210" y="1676050"/>
            <a:ext cx="388688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глобальных проблем человечества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помогает увидеть, как разные типы кризисов связаны с природой, населением, хозяйством и международными отношениями.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показывает, что глобальные проблемы различаются по природе, но в реальности тесно переплетаются и требуют комплексного подхода.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ООН, ЮНЕСКО и школьного курса географии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глобальных проблем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отдельные кризисы, а их взаимное усиление: один процесс запускает цепочку последствий в экономике, обществе и природной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каскадные эффекты: климат, бедность и конфликты способны быстро усиливать друг друга и расширять масштабы кризиса.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ООН и ВОЗ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как ведущая экологическая проблема
</a:t>
            </a:r>
            <a:endParaRPr lang="en-US" sz="2241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Земли уже заметно выше доиндустриального уровня, что меняет привычные природные режимы и увеличивает вероятность опасных отклонений погоды в разных частях мира.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по-разному проявляются в регионах: где-то усиливается дефицит воды, где-то растет опасность подтоплений, а где-то сокращается продуктивность сельского хозяйства.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последствия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наводнения, тепловые волны, ураганы и лесные пожары становятся более частыми и разрушительными, а их последствия особенно тяжело переживают уязвимые территории и население.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явления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 морского льда влияет на уровень Мирового океана, режим рек и водоснабжение, создавая долгосрочные риски для прибрежных районов и горных регионов.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океан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млн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преждевременных смертей ежегодно связано с загрязнением воздуха.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оценка показывает, что загрязнение — не только экологическая, но и острая гуманитарная проблема, напрямую влияющая на здоровье и качество жизни людей.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 в разных регионах мира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только разрыв между странами, но и неодинаковые возможности людей внутри одного государства — от крупных центров до периферии и сельских районов.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доступ к базовым благам, тем выше риск социальной нестабильности, а преодоление бедности требует не одной меры, а комплекса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данным и подходам ООН и Всемирного банка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 современного мира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век: быстрый рост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регионов, прежде всего в странах Африки к югу от Сахары и части Южной Азии, сохраняется высокая рождаемость и заметное увеличение численности населения.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старение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Европы, Японии и Восточной Азии растет доля пожилых людей, а число трудоспособных сокращается, что меняет структуру рынка труда и социальных расходов.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различия определяют спрос на школы, рабочие места, жилье и здравоохранение, а также влияют на долгосрочную устойчивость экономики и пенсионных 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демографических и социально-экономических проблем к миграции
</a:t>
            </a:r>
            <a:endParaRPr lang="en-US" sz="24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связей по материалам школьного курса географии и международных обзоров.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Пандемии и биологическая безопасность
</a:t>
            </a:r>
            <a:endParaRPr lang="en-US" sz="3113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сеть заражения
</a:t>
            </a:r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Инфекционная вспышка сегодня почти сразу выходит за пределы одной страны: самолёты, поезда и морские порты связывают континенты в единую транспортную сеть. На карте это выглядит как быстро расширяющиеся очаги, которые повторяют маршруты международных перемещений людей и грузов.
</a:t>
            </a:r>
            <a:endParaRPr lang="en-US" sz="1333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пандемии для 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14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затрагивает не только здравоохранение, но и школу, рынок труда, торговлю и повседневную мобильность. На изображении уместны медицинская маска, пункт вакцинации или лаборатория: именно эти элементы показывают, как защита от вируса становится задачей всего общества.
</a:t>
            </a:r>
            <a:endParaRPr lang="en-US" sz="1436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снижают биологические риски
</a:t>
            </a:r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безопасность опирается на вакцинацию, санитарный контроль, мониторинг заболеваний и обмен научными данными между странами. Такие меры помогают выявлять угрозы раньше, чем они перерастут в кризис, и уменьшают вероятность повторения масштабных вспышек.
</a:t>
            </a:r>
            <a:endParaRPr lang="en-US" sz="1333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45" y="1733225"/>
            <a:ext cx="4172211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причины конфликтов связаны с их географией и последствиями для населения и хозяйства.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усиливают почти все остальные глобальные проблемы: от миграции и бедности до продовольственного кризиса и разрыва хозяйственных связей.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 и школьного курса географии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международная безопасность как глобальная проблема
</a:t>
            </a:r>
            <a:endParaRPr lang="en-US" sz="28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 водная безопасность мира
</a:t>
            </a:r>
            <a:endParaRPr lang="en-US" sz="2838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производства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Обеспеченность продовольствием зависит от климата, плодородия почв, воды, техники и устойчивости поставок. Там, где эти факторы неблагоприятны, сельское хозяйство становится уязвимым к неурожаям и колебаниям цен.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наводнения, конфликты и резкий рост мировых цен повышают риск голода и недоедания. Эти факторы могут одновременно нарушать производство, транспортировку и доступ людей к еде и безопасной воде.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воды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питьевой воды связан не только с природной засушливостью, но и с загрязнением рек, ростом населения и неэффективным водопользованием. В результате страдают здоровье людей и устойчивость сельского хозяйства.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уязвимые регионы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сложная ситуация характерна для засушливых районов Африки, Ближнего Востока и части Южной Азии. Здесь водный дефицит напрямую ограничивает урожайность, санитарные условия и качество жизни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устойчивого развития ООН как международный ответ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Повестка до 2030 года связывает социальные, экономические и экологические приоритеты в единую систему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ЦУР показывают: устойчивое развитие возможно только при одновременном продвижении справедливости, экономического роста и охраны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Повестка дня в области устойчивого развития на период до 2030 года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925" y="2655850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26325"/>
            <a:ext cx="221100" cy="22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 технологий в решении глобальных проблем
</a:t>
            </a:r>
            <a:endParaRPr lang="en-US" sz="2478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и 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позволяют быстро разрабатывать вакцины, лекарства и методы диагностики. Это повышает готовность общества к эпидемиям и снижает смертность при массовых инфекционных заболеваниях.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 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отслеживать пожары, засухи, ледники, загрязнение и изменения землепользования. Такая информация необходима для прогнозов, раннего предупреждения и принятия решений на уровне государств.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очистки и повторного использования воды особенно важны для засушливых регионов и крупных городов. Они уменьшают дефицит ресурса и снижают нагрузку на природные источники.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помогают экономнее расходовать воду, удобрения и топливо. Это повышает урожайность, уменьшает потери и делает сельское хозяйство более устойчивым к климатическим изменениям.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создаёт и угрозы: кибератаки, информационные манипуляции, цифровое неравенство и рост электронных отходов. Поэтому развитие науки требует ответственности и регулирования.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решения глобальных проблем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мер: от личных привычек до международного сотрудничества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50" y="2901347"/>
            <a:ext cx="2697000" cy="1964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культура и повседневные практики
</a:t>
            </a:r>
            <a:endParaRPr lang="en-US" sz="2522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снижает нагрузку на полигоны и облегчает переработку материалов. Даже простое разделение бумаги, пластика и стекла помогает сократить объём мусора в городе.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вещей и вдумчивые покупки уменьшают давление на производство и отходы. Такой подход формирует ответственное отношение к ресурсам и поддерживает экологическую культуру.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потребление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многоразовой посуды, сумок и бутылок снижает количество пластика в окружающей среде. Это помогает уменьшить загрязнение почв, рек и морей.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одноразового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воды и электроэнергии уменьшает потребление природных ресурсов и семейные расходы. Такие привычки особенно важны там, где инфраструктура испытывает высокую нагрузку.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3272441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велосипед и пешие маршруты сокращают выбросы и шум в городе. Они также делают повседневную мобильность более безопасной и менее зависимой от топлива.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272425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выбор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1210" y="1676050"/>
            <a:ext cx="388688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школьное сообщество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школьными инициативами, их целями и результатами для учеников и местного сообщества.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может стать моделью ответственного поведения: через простые действия формируются устойчивые привычки, социальная активность и участие в решении местных проблем.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школьного экологического и волонтёрского движения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мир как единая система
</a:t>
            </a:r>
            <a:endParaRPr lang="en-US" sz="3122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Экологические, демографические, социальные и политические проблемы не существуют отдельно. Изменение в одной сфере почти всегда запускает цепочку последствий в других регионах и отраслях.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процессы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проявляются неравномерно: где-то сильнее ощущается бедность, где-то дефицит воды, а где-то старение населения или экологический кризис. География помогает увидеть эти различия.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география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ответ возможен только при сочетании международного сотрудничества, научных знаний, справедливой политики и рационального природопользования. Изолированные меры дают лишь частичный эффект.
</a:t>
            </a:r>
            <a:endParaRPr lang="en-US" sz="991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решения людей тоже важны: экономия ресурсов, ответственное потребление и участие в общественных инициативах поддерживают более устойчивую модель развития.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проблемы: от понимания к действию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глобальных проблем показывает, что современный мир взаимосвязан природой, хозяйством и людьми. Задача будущего — не только реагировать на кризисы, но и предупреждать их, сохраняя устойчивое развитие.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2026-06-03T03:30:55Z</dcterms:created>
  <dcterms:modified xsi:type="dcterms:W3CDTF">2026-06-03T03:30:55Z</dcterms:modified>
</cp:coreProperties>
</file>