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Бактерии: основные темы и значение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бактерий — ключ к пониманию жизни и экологии планеты.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670" y="0"/>
            <a:ext cx="573285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и повсеместные: бактерии вокруг нас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появились более 3,5 миллиардов лет назад и живут везде — в воде, почве, воздухе, внутри других организмов. Они удивительно приспособлены к самым экстремальным условиям на Земле.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особенности бактериальной клетки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одноклеточные организмы без ядра, их ДНК расположена в нуклеоиде, что отличает их от эукариот.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имеют жгутики для передвижения и слизистую капсулу, которая защищает от неблагоприятных факторов.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обеспечивает форму и защиту, цитоплазматическая мембрана регулирует обмен веществ с окружающей средой.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бактериальных клетках нет органелл типа митохондрий или хлоропластов, что упрощает их внутреннюю структуру.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0721"/>
            <a:ext cx="5433300" cy="7640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100750"/>
            <a:ext cx="5433300" cy="7640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2962578"/>
            <a:ext cx="5433300" cy="7640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30750" y="3824411"/>
            <a:ext cx="5433300" cy="76405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бактериальных клеток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Шаровидные бактерии — кокки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Кокки имеют сферическую форму и могут образовывать цепочки или скопления. Они часто встречаются как в почве, так и в организме человека.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099829"/>
            <a:ext cx="30558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Палочковидные бактерии — бациллы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Бациллы имеют удлинённую форму и характерны для многих видов, включая полезные и патогенные бактерии.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2961657"/>
            <a:ext cx="30558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Спиралевидные бактерии — спириллы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Спириллы имеют изогнутую или спиральную форму, что помогает им двигаться в жидкой среде с помощью жгутиков.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79950" y="3823490"/>
            <a:ext cx="30558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Вибрионы — изогнутые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Вибрионы напоминают запятую и часто обитают в водной среде, некоторые из них могут вызывать заболевания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673441"/>
            <a:ext cx="5253300" cy="1174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бактерий по способу питания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представляет группы бактерий: автотрофные используют свет или химические реакции, гетеротрофные питаются готовыми органическими веществами.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преобладают гетеротрофные бактерии, важные для экосистем.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«Биология. 5 класс»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компоненты бактериальной клетки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Нуклеоид и плазмиды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Нуклеоид содержит основную ДНК бактериальной клетки. Плазмиды — небольшие кольцевые ДНК, они дают бактериям дополнительные свойства, например, устойчивость к антибиотикам.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для передвижения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используют жгутики для активного перемещения в жидкой среде, что помогает им находить питательные вещества и уходить от опасностей.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Слизистая капсула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Капсула защищает бактерию от высыхания, вредных веществ и иммунной системы хозяина, улучшая выживаемость в сложных условиях.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бактерий и скорость роста колонии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делятся каждые 20-30 минут при благоприятных условиях — вода и тепло ускоряют процесс.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Экспоненциальный рост показывает, как быстро бактерии могут захватывать среду при оптимальных условиях.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исследования Escherichia coli, 2023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5169" y="1318200"/>
            <a:ext cx="6613662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функции бактерий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важные роли бактерий в круговороте веществ и поддержании экосистем.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жизненно необходимы для стабильности природных процессов.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 для человека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Lactobacillus участвуют в ферментации молочных продуктов, улучшая пищеварение и поддерживая здоровье кишечника.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Bifidobacterium поддерживают баланс микрофлоры кишечника и стимулируют иммунную защиту организма.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Rhizobium фиксируют азот в корнях бобовых, повышая плодородие почвы без химических удобрений.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бактерий в пищевой промышленности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Молочнокислые бактерии и кисломолочные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Streptococcus thermophilus и Lactobacillus bulgaricus преобразуют молоко в йогурты и сыры, обогащая пищу полезными бактериями и способствуя пищеварению.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Уксуснокислые 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Acetobacter окисляют спиртовые растворы, создавая натуральный уксус, важный для консервирования и приправы блюд.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хлебопечении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Молочнокислые бактерии в сочетании с дрожжами улучшают вкус и текстуру хлеба, обеспечивая его пышность и безопасность.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18933"/>
            <a:ext cx="5253300" cy="14832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бактерии и вызываемые ими заболевания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заболевания, вызываемые бактериями, и их возбудителей. Своевременное лечение таких болезней жизненно важно для сохранения здоровья.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болезнетворных бактерий помогает своевременно выявлять и лечить инфекционные заболевания, предотвращая осложнения.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энциклопедии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 человека распознаёт и уничтожает опасные бактерии с помощью лейкоцитов, антител и других защитных механизмов, обеспечивая защиту от инфекций.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и гигиена как защита от бактерий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рук и тщательная обработка продуктов значительно снижают риск проникновения патогенных бактерий и распространения заболеваний.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помещений и соблюдение гигиенических правил способствуют уменьшению количества бактерий в окружающей среде, контролируя факторы передачи.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формирует иммунитет к опасным бактериям, предотвращая тяжелые инфекции и снижая заболеваемость в популяции.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уничтожают бактерии, разрушая их клеточную стенку или блокируя жизненно важные процессы внутри клетки для прекращения инфекции.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и чрезмерное применение антибиотиков приводит к появлению устойчивых штаммов, которым сложнее противостоять медицинскими средствами.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является MRSA — устойчивый золотистый стафилококк, вызывающий труднолечимые инфекции, что увеличивает риски для здоровья человека.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и бактериальная устойчивость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развития бактериальной инфекции в организме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заражения, развития и борьбы организма с бактериальной инфекцией
</a:t>
            </a:r>
            <a:endParaRPr lang="en-US" sz="112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Экстремофильные бактерии: уникальные способности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Термофилы жарких источников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Термофильные бактерии, например Thermus aquaticus, могут жить при температурах до +100°C. Они обитают в горячих источниках, где другие организмы не выживают, что делает их уникальными объектами исследования.
</a:t>
            </a:r>
            <a:endParaRPr lang="en-US" sz="1070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Психрофилы в вечной мерзлоте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Психрофильные бактерии адаптированы к низким температурам вечной мерзлоты и ледников. Они сохраняют активность при температуре ниже нуля, что помогает изучать биологию жизни в экстремальных холодах.
</a:t>
            </a:r>
            <a:endParaRPr lang="en-US" sz="1070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Галофильные бактерии соленых вод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Галофилы живут в сильно соленых средах, таких как соленые озера и морские лагуны. Их устойчивость к высокой концентрации соли важна для биотехнологий и изучения механизмов адаптации.
</a:t>
            </a:r>
            <a:endParaRPr lang="en-US" sz="10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Escherichia coli широко применяют для производства инсулина и других нужных белков с помощью методов генной инженерии, что облегчает лечение диабета и других заболеваний.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бактерий в биотехнологиях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штаммы бактерий способны расщеплять нефтепродукты, применяются при экологических катастрофах для очистки территории от загрязнений.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играют ключевую роль в биологических очистных станциях, где они разлагают загрязняющие вещества и способствуют восстановлению качества воды.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Микрофлора человека: важный внутренний мир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бактерий кишечника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кишечнике человека обитает свыше 1,5 кг бактерий, формируя микробиоту, которая влияет на пищеварение и общее здоровье организма.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клетчатки и синтез витаминов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помогают расщеплять растительную клетчатку и участвуют в синтезе витаминов группы В и К, обеспечивая важные функции обмена веществ.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вредных микроорганизмов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Нормальная микрофлора кишечника препятствует размножению патогенных бактерий, поддерживая иммунную защиту и снижая риск заболеваний.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бактерий и клеток в организме человека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39 триллионов микробных клеток составляют значительную часть организма, почти равную по численности собственным клеткам человека.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Микробиота присутствует почти в каждой части тела и влияет на множество функций, делая человека сложной экосистемой организмов.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микробиологии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и практическое значение изучения бактерий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бактерий способствуют разработке новых лекарств и вакцин, что улучшает профилактику и лечение инфекций во всём мире.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экологии бактерии используются для биологической очистки окружающей среды, расщепляя загрязняющие вещества и снижая вредное воздействие.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сельском хозяйстве бактерии применяются для увеличения плодородия почвы и защиты растений от вредителей, повышая урожайность.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продолжают открывать новые виды бактерий и изучать их гены для поиска перспективных биотехнологических применений.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2235" y="0"/>
            <a:ext cx="51903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бактерий: взгляд в будущее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влияют на здоровье, экосистемы и технологии. Их изучение открывает возможности для улучшения жизни и решения глобальных проблем, показывая неизменную важность в науке и практике.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2026-05-07T08:41:54Z</dcterms:created>
  <dcterms:modified xsi:type="dcterms:W3CDTF">2026-05-07T08:41:54Z</dcterms:modified>
</cp:coreProperties>
</file>