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Цветок: орган размножения и основа будущего растения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 — начало семян, плодов и новых поколений растений.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цветок растения размножаются семенами, а люди получают урожай. От переноса пыльцы зависят плоды яблонь, огурцов, тыкв и многих ягодных культур.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цветок нужен растениям и человеку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и его главные части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51812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цветка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начинается с цветоножки и цветоложа: они удерживают его и связывают с побегом. Именно здесь располагаются остальные части, образующие единый орган размножения.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13717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околоцветник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Околоцветник часто разделён на чашечку и венчик. Он защищает внутренние части цветка от повреждений и одновременно помогает привлекать насекомых-опылителей.
</a:t>
            </a:r>
            <a:endParaRPr lang="en-US" sz="1089" dirty="0"/>
          </a:p>
        </p:txBody>
      </p:sp>
      <p:sp>
        <p:nvSpPr>
          <p:cNvPr id="12" name="Text 4"/>
          <p:cNvSpPr txBox="1"/>
          <p:nvPr/>
        </p:nvSpPr>
        <p:spPr>
          <a:xfrm>
            <a:off x="382253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тычинок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образуют пыльцу — в ней находятся мужские половые клетки. Когда пыльца созревает, она может быть перенесена на женскую часть цветка или на другое растение.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07907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пестика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включает рыльце, столбик и завязь. Рыльце улавливает пыльцу, а в завязи находятся семязачатки, из которых после оплодотворения развиваются семена.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193284" y="1249521"/>
            <a:ext cx="15879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завязь постепенно превращается в плод, а семязачатки — в семена. Так цветок обеспечивает появление нового растения и продолжение жизни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и женские части цветка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1130025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Тычинка состоит из тычиночной нити и пыльника. Нить поднимает пыльник, а в нём созревает пыльца, внутри которой находятся мужские половые клетки растения.
</a:t>
            </a:r>
            <a:endParaRPr lang="en-US" sz="1132" dirty="0"/>
          </a:p>
        </p:txBody>
      </p:sp>
      <p:sp>
        <p:nvSpPr>
          <p:cNvPr id="12" name="Text 3"/>
          <p:cNvSpPr txBox="1"/>
          <p:nvPr/>
        </p:nvSpPr>
        <p:spPr>
          <a:xfrm>
            <a:off x="413125" y="1873055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включает рыльце, столбик и завязь. Рыльце принимает пыльцу, столбик помогает ей продвигаться внутрь, а в завязи размещаются семязачатки.
</a:t>
            </a:r>
            <a:endParaRPr lang="en-US" sz="1132" dirty="0"/>
          </a:p>
        </p:txBody>
      </p:sp>
      <p:sp>
        <p:nvSpPr>
          <p:cNvPr id="13" name="Text 4"/>
          <p:cNvSpPr txBox="1"/>
          <p:nvPr/>
        </p:nvSpPr>
        <p:spPr>
          <a:xfrm>
            <a:off x="413125" y="2616081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пыльцы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опыления пыльца попадает на рыльце пестика и прорастает. Из неё развивается пыльцевая трубка, по которой мужские клетки движутся к семязачатку.
</a:t>
            </a:r>
            <a:endParaRPr lang="en-US" sz="1132" dirty="0"/>
          </a:p>
        </p:txBody>
      </p:sp>
      <p:sp>
        <p:nvSpPr>
          <p:cNvPr id="14" name="Text 5"/>
          <p:cNvSpPr txBox="1"/>
          <p:nvPr/>
        </p:nvSpPr>
        <p:spPr>
          <a:xfrm>
            <a:off x="413125" y="3359096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подписи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важно показать все части цветка и стрелкой обозначить движение пыльцы от тычинки к пестику. Это помогает понять, где происходит оплодотворение.
</a:t>
            </a:r>
            <a:endParaRPr lang="en-US" sz="1132" dirty="0"/>
          </a:p>
        </p:txBody>
      </p:sp>
      <p:sp>
        <p:nvSpPr>
          <p:cNvPr id="15" name="Text 6"/>
          <p:cNvSpPr txBox="1"/>
          <p:nvPr/>
        </p:nvSpPr>
        <p:spPr>
          <a:xfrm>
            <a:off x="413125" y="4102099"/>
            <a:ext cx="3985800" cy="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мужские клетки достигают семязачатка, происходит оплодотворение. После этого семязачаток становится семенем, а завязь — частью будущего плода.
</a:t>
            </a:r>
            <a:endParaRPr lang="en-US" sz="11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опыления растений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 школьных примерах чаще всего рассматривают опыление насекомыми и ветром.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 ветер — главные переносчики пыльцы; вода встречается реже, а самоопыление помогает некоторым растениям без участия опылителей.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биологии; значения на диаграмме условные, для наглядного сравнения.
</a:t>
            </a:r>
            <a:endParaRPr lang="en-US" sz="7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Однодомные растения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организм — два типа цветков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однодомных растений мужские и женские цветки находятся на одном экземпляре. Пыльца и семязачатки расположены рядом, хотя часто в разных цветках или соцветиях.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однодомным относятся кукуруза, огурец, тыква, берёза и дуб. Эти растения легко встретить в саду, огороде, парке и на пришкольном участке.
</a:t>
            </a:r>
            <a:endParaRPr lang="en-US" sz="1234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опыление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может попадать с тычинок на пестики внутри одного растения или переноситься между соседними растениями того же вида. Поэтому опыление у них обычно происходит сравнительно легко.
</a:t>
            </a:r>
            <a:endParaRPr lang="en-US" sz="1179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Однодомность помогает растениям образовывать семена даже при небольшом числе особей рядом. Это особенно заметно у культур, которые выращивают ради урожая и семян.
</a:t>
            </a:r>
            <a:endParaRPr lang="en-US" sz="12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44" y="1466362"/>
            <a:ext cx="153563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Двудомные растения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и женские особи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двудомных растений мужские и женские цветки находятся на разных экземплярах. Поэтому одно растение образует только пыльцу, а другое — только семязачатки.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двудомным относятся ива, тополь, облепиха, крапива и киви. Эти растения встречаются в природе и показывают, что полы могут быть разделены по разным особям.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перенос пыльцы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появились семена и плоды, пыльца должна попасть с мужского растения на женское. Без соседства обоих полов урожай у таких видов будет слабым или отсутствовать.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двудомных растений особенно важно правильно подбирать посадки. Например, у облепихи рядом с женскими кустами обязательно должны расти мужские растения-опылители.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однодомных и двудомных растений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главное различие между двумя типами растений и понять, как оно влияет на опыление и образование семян.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однодомных растений опыление может происходить проще, а у двудомных перенос пыльцы между особями необходим для образования семян.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цветка образуются семена и плод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семенного размножения цветковых растений по школьному курсу биологии.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переносит пыльцу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шмели и бабочки переносят пыльцу на ярких и пахучих цветках. Их привлекают нектар и заметный венчик, поэтому такие растения часто хорошо узнаваемы.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Ветроопыляемые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орешник и многие злаки используют ветер. У них мелкая сухая пыльца легко подхватывается воздухом и переносится на большие расстояния без участия животных.
</a:t>
            </a:r>
            <a:endParaRPr lang="en-US" sz="1164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для 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Цветки, приспособленные к насекомым, обычно крупнее и заметнее. У них часто есть запах, нектар и яркая окраска, которая помогает привлечь опылителей.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для ветра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ветроопыляемых растений цветки обычно невзрачные, зато тычинки могут быть длиннее, а рыльца — крупными и перистыми. Это улучшает улавливание пыльцы из воздуха.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два самых заметных пути к успешному опылению: через насекомых и через ветер.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признаков насекомоопыляемых и ветроопыляемых растений.
</a:t>
            </a:r>
            <a:endParaRPr lang="en-US" sz="673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цветков помогают понять, как растение переносит пыльцу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однодомных и двудомных растений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подборке представлены и культурные, и дикорастущие растения, поэтому сравнение удобно для школьных наблюдений.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широко распространены; тип растения не связан только с культурными или только с дикими видами.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биологии по теме «Цветок. Однодомные и двудомные растения».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опыления для огорода и сада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37775" y="1278505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Огурцы и тыквы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 растениям особенно нужны насекомые-опылители. Если рядом мало пчёл и шмелей, завязей образуется меньше, а урожай заметно снижается.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329750" y="2257603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Облепиха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облепихи мужские и женские кусты должны расти рядом. Без мужского растения женские цветки могут не дать плодов, даже если куст выглядит здоровым.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329750" y="3236701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кукурузы пыльца переносится ветром, поэтому для хорошего опыления важно, чтобы растения росли группой. Так пыльца легче попадает на женские соцветия.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321725" y="4156189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саду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посадке важно учитывать способ опыления. Тогда можно заранее помочь растениям: привлечь опылителей, правильно разместить кусты и не потерять часть будущего урожая.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их типы размножения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строение цветков связано со способом опыления и образованием плодов.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Однодомность и двудомность по-разному влияют на опыление: одни растения обходятся одним экземпляром, другим обязательно нужен сосед другого пола.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примеры из учебной темы.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085689"/>
            <a:ext cx="4371900" cy="8453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014751"/>
            <a:ext cx="4371900" cy="8453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2943802"/>
            <a:ext cx="4371900" cy="8453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96550" y="3872855"/>
            <a:ext cx="4371900" cy="84534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 растений разные стратегии размножения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084750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Кукуруза: удобство на одном стебле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кукурузы мужские и женские соцветия находятся на одном растении, поэтому пыльце проще попасть туда, где формируются семена. Такая схема помогает виду успешно размножаться в большом посеве и на открытом участке.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13821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Ива: раздельные роли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ивы мужские и женские цветки развиваются на разных растениях. Это делает перенос пыльцы между особями обязательным и создаёт условия для разнообразного потомства, особенно если рядом есть насекомые-опылители.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42876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Облепиха: важна пара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 облепихи не всегда способен дать плоды сам по себе. На изображении можно показать женский куст рядом с мужским, чтобы было видно, почему для урожая нужна правильная посадка.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1929"/>
            <a:ext cx="3162600" cy="8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Берёза: помощь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берёзы цветки невзрачные, зато пыльца легко подхватывается воздухом. На картинке хорошо заметны длинные серёжки и движение пыльцы по ветру, что помогает понять её способ опыления.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признаков цветка со способом опыления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разные признаки работают вместе: привлекают опылителей или облегчают перенос пыльцы воздушным потоком.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цветка не случайны: они подстроены под конкретный способ опыления и повышают шанс образования семян.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признакам из школьного курса биологии; значения условные.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 мифы о цветках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130025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не равна запаху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цветок не всегда сильно пахнет, а невзрачный не обязательно хуже выполняет свою роль. Для насекомых и ветра важны разные признаки, поэтому внешность может быть обманчивой.
</a:t>
            </a:r>
            <a:endParaRPr lang="en-US" sz="1219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45946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Однодомность — не один цветок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Однодомное растение не обязано иметь только один цветок. На одном экземпляре могут находиться разные по полу цветки, просто они расположены вместе.
</a:t>
            </a:r>
            <a:endParaRPr lang="en-US" sz="1369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61860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Двудомность — не 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определять двудомность по высоте или толщине растения. Главное отличие заключается в том, что мужские и женские цветки находятся на разных особях.
</a:t>
            </a:r>
            <a:endParaRPr lang="en-US" sz="1369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7763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Невзрачный — не бесполезный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Скромные по виду цветки часто отлично приспособлены к ветру. Они не тратят силы на яркие лепестки, а делают ставку на большое количество пыльцы и удобные рыльца.
</a:t>
            </a:r>
            <a:endParaRPr lang="en-US" sz="13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однодомное растение или двудомное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 материалам школьного курса биологии.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53049"/>
            <a:ext cx="153900" cy="15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7624" y="1853049"/>
            <a:ext cx="153900" cy="15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2121" y="1853049"/>
            <a:ext cx="153900" cy="153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46616" y="1868439"/>
            <a:ext cx="153900" cy="1231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91125" y="1853049"/>
            <a:ext cx="153900" cy="153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факты для повторения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13125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 — орган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покрытосеменных растений именно цветок обеспечивает образование семян и плодов, а значит, помогает виду продолжать существование и расселяться.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1576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образуется пыльца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формируется в тычинках, в их пыльниках. Внутри находятся мужские половые клетки, которые затем участвуют в оплодотворении.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21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семязачатки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Семязачатки расположены в завязи пестика. После оплодотворения из них развиваются семена, а завязь превращается в плод.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646622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Однодомные и двудомные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однодомных растений мужские и женские цветки находятся на одном экземпляре, а у двудомных — на разных. Это влияет на способ опыления и урожай.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391134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переносится пыльца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Пыльцу могут переносить ветер, насекомые или самоопыление. У каждого способа есть свои особенности, связанные с строением цветка и условиями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цветке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 — это основа размножения покрытосеменных растений. Его строение, способ опыления и тип растения определяют, появятся ли семена, плоды и новое поколение.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2026-05-29T19:52:54Z</dcterms:created>
  <dcterms:modified xsi:type="dcterms:W3CDTF">2026-05-29T19:52:54Z</dcterms:modified>
</cp:coreProperties>
</file>