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изменения в ДНК влияют на здоровье, наследственность и эволюцию.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Генотипические мутации: от ДНК к наследственным признакам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буква ДНК может изменить судьбу организма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в последовательности ДНК способно повлиять на признаки, вызвать болезнь или дать эволюционное преимущество. Изучение мутаций объясняет наследственность, помогает медицине и показывает, как развивается жизнь.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мутации: изменения внутри одного гена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затрагивают небольшие участки ДНК — от одной пары оснований до нескольких нуклеотидов. Такие изменения способны менять код белка, а иногда полностью выключать его синтез.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и геномные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 затрагивают более крупные фрагменты, а геномные — число хромосом. Чем больше масштаб изменения, тем заметнее его влияние на развитие и жизнеспособность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возникновения мутаций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замены затрагивают одну пару оснований. Транзиции сохраняют класс нуклеотида, а трансверсии заменяют пурин пиримидином или наоборот, меняя кодировку белка.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Делеции и вставки сдвигают рамку считывания, если их число не кратно трём. Такие изменения часто резко нарушают синтез полипептида.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репликации возникают при удвоении ДНК, когда полимераза пропускает или неверно вставляет нуклеотид. Обычно их уменьшают системы исправления.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кроссинговер в мейозе перераспределяет участки хромосом несимметрично. В результате появляются дупликации, делеции и другие структурные аномалии.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возникновения генотипических мутаций
</a:t>
            </a:r>
            <a:endParaRPr lang="en-US" sz="2228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мутагенеза различаются по природе действия и по вкладу в частоту изменений.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факторов зависит от организма и условий; внешние мутагены обычно усиливают мутагенез сильнее, чем спонтанные ошибки.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молекулярной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генных мутаций: пример и значение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сдвиг показывает, что одиночная замена в ДНК может изменить форму эритроцитов, ухудшить перенос кислорода и привести к наследственному заболеванию с выраженными симптомами.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Точечная мутация в шестом кодоне гена β-гемоглобина заменяет один нуклеотид и меняет аминокислоту в белке. Из-за этого молекулы гемоглобина по‑другому взаимодействуют друг с другом.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хромосомных мутаций: типы и клинический пример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Делеция удаляет участок хромосомы и лишает клетку части генов. Чем крупнее потеря, тем выше риск нарушений развития и жизнеспособности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Дупликация удваивает фрагмент, создавая дополнительную копию генов. Это изменяет дозу генетического материала и может нарушать тонкую регуляцию работы клеток.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разворачивает участок на 180° внутри той же хромосомы. Сама последовательность не исчезает, но перестраивается её расположение и иногда нарушается мейоз.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транслокации фрагмент переходит на другую хромосому. Классический пример — синдром кошачьего крика: делеция короткого плеча 5-й хромосомы вызывает характерный плач и задержку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и некратные изменения числа хромосом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Анеуплоидия: лишняя или недостающая хромосома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анеуплоидии клетка получает не полный набор, а отдельную лишнюю или недостающую хромосому. Примером служит трисомия 21, связанная с синдромом Дауна.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Полиплоидия: увеличение целых наборов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означает кратное увеличение всего набора хромосом. У растений она встречается особенно часто и может повышать размеры органов, устойчивость и продуктивность.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генотипических мутаций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мутаций отличаются масштабом изменений, механизмом и последствиями для организма.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изменения определяет характер наследования, тяжесть нарушений и заметность фенотипических эффектов.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генетике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Генотипические мутации у человека: три клинические истории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которые теряют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точечная замена в гене β-глобина меняет строение гемоглобина и делает эритроциты похожими на серпы. Клетки хуже проходят по сосудам, из-за чего появляются боль, слабость и нехватка кислорода. Это один из самых наглядных примеров связи ДНК и симптомов.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код теряет три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муковисцидозе в гене CFTR исчезает триплет, и белок формируется неправильно. Слизь становится густой, поэтому страдают лёгкие и пищеварение. Эта мутация хорошо показывает, как небольшая делеция меняет работу целой системы органов.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путает глаз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опсинов на Х-хромосоме нарушают восприятие красного и зелёного цветов. Человек может долго не замечать особенности зрения, пока не столкнётся с тестом на цветоразличение. Такой пример напоминает, что генетические изменения бывают незаметны в быту, но важны для диагностики.
</a:t>
            </a:r>
            <a:endParaRPr lang="en-US" sz="9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мутаций на организм: нейтральные, вредные, полезные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нейтральных изменений сохраняется в популяции скрыто, не меняя внешний признак, но оставаясь материалом для будущих эволюционных сдвигов.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нейтральных и вредных мутаций показывает, что полезные изменения редки, но именно они могут закрепляться отбором.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учебников генетики и популяционной биологии; значения условные, иллюстративные.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последствия генных мутаций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Замена, вставка или выпадение одного-двух нуклеотидов может изменить кодон, из-за чего в белок включается другая аминокислота или синтез преждевременно обрывается.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меняется участок, важный для активного центра или пространственной укладки белка, фермент теряет нормальную работу, а клетка — часть своих функций и устойчивости.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серповидноклеточной анемии одна замена в гене β-глобина меняет свойства гемоглобина, и эритроциты приобретают характерную деформированную форму.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эволюции видов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устойчивость к антибиотикам возникает именно так: редкие мутации дают преимущество, а затем быстро распространяются в среде, где препарат действует как жёсткий фильтр.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наследственную изменчивость — без неё популяции не имели бы исходного материала для отбора. Благоприятные варианты сохраняются чаще, если повышают выживание и размножение.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и индуцированные мутации: частота и примеры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системах частота зависит от вида, ткани и условий опыта; на схеме показано относительное различие между естественным фоном и воздействием мутагенов.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Индуцирующие факторы способны многократно повышать число изменений ДНК, поэтому контроль среды критически важен и в природе, и в эксперименте.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молекулярной биологии и генетики; относительные значения приведены для наглядного сравнения, а не как универсальные константы.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ДНК после мутаций: системы репарации
</a:t>
            </a:r>
            <a:endParaRPr lang="en-US" sz="2278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Эксцизионная репарация распознаёт повреждённый участок, вырезает его и заменяет корректной последовательностью, тем самым возвращая молекуле ДНК исходную структуру.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Пострепликативная репарация устраняет ошибки, которые прошли через этап удвоения ДНК, и особенно важна для сохранения точности наследственной информации в делящихся клетках.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восстановление работает без полного удаления фрагмента: фермент исправляет конкретное химическое повреждение, снижая риск накопления мутаций и наследственных нарушений.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пути, которыми среда меняет ДНК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свет, который оставляет «сшивки» в ДНК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пребывания на солнце ультрафиолет повреждает соседние тимины и мешает нормальному считыванию наследственной информации. На схеме это можно показать как свет, падающий на двойную спираль, и участки, где цепь теряет правильную форму.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вещества, меняющие буквенный состав генома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соединения, например нитрозамины, способны изменять химические свойства оснований ДНК и повышать вероятность ошибочного спаривания. Иллюстрация может показать молекулы реагента рядом с фрагментом ДНК и выделенные точки повреждения.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и разрывы, видимые на уровне хромосом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действует грубее: оно способно вызывать разрывы молекулярной цепи и крупные повреждения. Визуально это удобно передать через фрагментированную спираль, рядом с которой обозначены участки обрыва и восстановления.
</a:t>
            </a:r>
            <a:endParaRPr lang="en-US" sz="9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мутаций: современные генетические методы
</a:t>
            </a:r>
            <a:endParaRPr lang="en-US" sz="2294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напрямую читает последовательность ДНК и позволяет обнаружить даже единичную замену нуклеотида, поэтому оно особенно полезно для точной молекулярной диагностики.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помогает быстро найти конкретный мутантный аллель в небольшом образце, а значит подходит для раннего скрининга и подтверждения уже предполагаемого диагноза.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эффективна при поиске крупных перестроек и потерь участков, а в клинике такие методы используют, например, для раннего выявления мутаций BRCA1.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мутации работают на человека и хозяйство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под облучением — новый сорт на поле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мутагенез используют, чтобы получить полезные признаки быстрее, чем они появились бы случайно. Облучённые семена или обработанные химическими веществами растения проходят отбор, и среди них находят линии с нужными свойствами, например с большей засухоустойчивостью.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мутация становится инструментом биотехнолога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генной инженерии позволяют точечно менять наследственный материал и закреплять нужные варианты признаков. На практике это помогает создавать организмы с более высокой урожайностью, устойчивостью к вредителям или лучшей приспособленностью к условиям выращивания.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эксперимента к новой породе или сорту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Индуцированные изменения применяют не только к растениям, но и в работе с животными, когда важно получить наследуемый признак с заранее заданными качествами. Такой подход требует строгого отбора, чтобы полезный эффект не сопровождался нежелательными последствиями.
</a:t>
            </a:r>
            <a:endParaRPr lang="en-US" sz="10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Генотипические мутации и биологическая безопасность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организм, созданный с участием генетических изменений, требует оценки возможных рисков: важно исключить неожиданные эффекты для человека, животных и экосистемы.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государственном и международном уровне для ГМО используют мониторинг продукции, проверку стабильности признака и анализ того, не влияет ли организм на биоразнообразие.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безопасность основана на балансе: научная польза допустима только тогда, когда доказаны управляемость, прослеживаемость и отсутствие неприемлемого вреда.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мутаций важно для каждого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Генотипические мутации объясняют наследственные болезни, эволюционные изменения и разнообразие живого мира; поэтому их изучение необходимо для точной диагностики, профилактики и ответственного применения биотехнологий.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2026-05-10T02:52:14Z</dcterms:created>
  <dcterms:modified xsi:type="dcterms:W3CDTF">2026-05-10T02:52:14Z</dcterms:modified>
</cp:coreProperties>
</file>