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влияния России: история и современность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Россия влияла на соседей и мир: кратко, по эпохам и без упрощений.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увидеть, как крупное государство влияет на соседей, почему способы меняются со временем и почему одни и те же события вызывают разные оценки.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этой теме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сфера влияния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влияния — это пространство, где государство может заметно влиять на решения, поведение и связи других стран или сообществ, даже без прямого контроля.
</a:t>
            </a:r>
            <a:endParaRPr lang="en-US" sz="1575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 же самое, что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 равняется полному управлению: страна может воздействовать через торговлю, союз, культуру или безопасность, не присоединяя территорию и не вводя свои законы.
</a:t>
            </a:r>
            <a:endParaRPr lang="en-US" sz="1575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Аннексия означает присоединение территории, интервенция — вмешательство в дела другого государства, а война — вооружённый конфликт между сторонами с применением силы.
</a:t>
            </a:r>
            <a:endParaRPr lang="en-US" sz="1575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Шире, чем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сферу влияния нужно понимать как набор возможностей и рычагов, а не как одну-единственную форму давления или контроля.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основных набора инструментов: мягкие и жёсткие.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Русь: первые связи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1312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и Новгород были важными центрами обмена товарами и идеями. Через речные пути здесь распространялись ремёсла, религиозные представления и политические связи.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33395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 договоры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строилось через договоры, дань и союзы между городами и князьями. Это был мир связей и обязательств, а не современных государственных границ.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445481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Византией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имели отношения с Византией, которые повлияли на религию, письменность и политический престиж. Влияние распространялось через маршруты, а не только через силу.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Средневековье: усиление Москвы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монгольского нашествия русские земли долго восстанавливались, а политический центр не возник сразу. В этих условиях важными стали осторожность, сбор ресурсов и поддержание связей с соседями.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Собирание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княжество укреплялось, собирая земли вокруг себя и выстраивая более устойчивую систему управления. Это помогало концентрировать силы и договариваться с другими центрами.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силы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 и контроль над ключевыми территориями усиливали позиции Москвы. Княжество становилось центром, который мог защищать свои интересы и влиять на соседей.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XV века политический вес Москвы заметно вырос, и она стала главным центром объединения русских земель. Именно тогда сформировался новый баланс сил.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694" y="1963350"/>
            <a:ext cx="3824556" cy="39360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 веке государство закрепляло власть в новых землях и усиливало управление окраинами. Рост территории сопровождался созданием крепостей, административных опор и новых линий обороны.
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на 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расширило пространство влияния далеко на восток. Здесь важными были походы, опорные пункты и постепенное включение новых земель в хозяйственную систему.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за выходы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 западе Россия вела сложные отношения с соседями, сочетая переговоры и военную силу. Целью было укрепление позиций и получение доступа к морям.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инструментов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этап показал, что влияние могло строиться одновременно через дипломатию, переселение населения и военные действия. Эти инструменты работали вместе и усиливали друг друга.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этап расширения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влияние и соперничество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XIX века Россия действовала в союзе и соперничестве с другими империями. Интересы в Европе и Азии часто сталкивались, что вело к дипломатическим кризисам и войнам.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1812–1815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Отечественной войны 1812 года Россия вошла в число ведущих европейских держав. Её престиж вырос, а участие в послевоенном устройстве Европы стало особенно заметным.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закрепил новую систему баланса сил. Россия участвовала в переговорах, где решались вопросы границ, союзов и будущего политического порядка в Европе.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влияние государства зависело не только от армии, но и от экономики, транспорта и международного авторитета. Все эти факторы усиливали или ослабляли позиции страны.
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СССР и мировая политика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идеология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внешняя политика стала частью проекта СССР. Влияние распространялось через идею нового строя, международные связи и поддержку союзников в разных регионах.
</a:t>
            </a:r>
            <a:endParaRPr lang="en-US" sz="1569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форматы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участвовал в международных организациях и формировал собственную систему союзов. Это позволяло влиять на решения, связанные с безопасностью и послевоенным устройством мира.
</a:t>
            </a:r>
            <a:endParaRPr lang="en-US" sz="1531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образование, промышленность и обмен специалистами СССР передавал технологии, управленческие модели и культурные представления. Такое влияние часто было долгосрочным и заметным.
</a:t>
            </a:r>
            <a:endParaRPr lang="en-US" sz="1531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период холодной войны соперничество с Западом стало одной из главных линий мировой политики. Влияние измерялось не только силой, но и степенью доверия союзников.
</a:t>
            </a:r>
            <a:endParaRPr lang="en-US" sz="15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подходы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способы влияния менялись вместе с устройством государства и международной средой.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эпохах влияние опиралось на разные инструменты, но всегда связывало политику, экономику и безопасность.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по темам слайда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охватывает 11 часовых поясов, поэтому её влияние и связи в Евразии всегда имели большой пространственный масштаб.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часовых поясов показывают масштаб страны и её связей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 Президента РФ о часовых поясах; справочные данные о территории России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ООН состоят 193 государства, поэтому дипломатия России строится не только на двусторонних, но и на многосторонних контактах.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участвуют в глобальном дипломатическом диалоге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 (ООН)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структуру российского экспорта: наибольший вклад дают сырьевые и промышленные группы, связанные с мировыми рынками и транспортными маршрутами.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структура показывает сильную зависимость внешнего влияния России от ресурсов, промышленности и логистики.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ФТС России, структура экспорта РФ по товарным группам, 2023, округлено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экономика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культура и гуманитарные связи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остаётся важным каналом общения, обучения и культурного обмена. Через него поддерживаются связи между людьми, школами, университетами и организациями в разных странах.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кино и театр помогают узнавать российскую культуру без политического контекста. Такие формы влияния часто работают дольше и мягче, чем официальные заявления.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программы, стажировки и совместные проекты формируют личные контакты и профессиональные сети. Для подростков и студентов это самый понятный пример гуманитарного влияния.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работа с соотечественниками за рубежом создают чувство общности и узнаваемость страны. Эти связи могут укреплять доверие даже там, где политика вызывает споры.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информация и безопасность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Отделить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отделить новость от комментария. Заголовок может быть эмоциональным, но для проверки важнее первоисточник, полная цитата и контекст публикации.
</a:t>
            </a:r>
            <a:endParaRPr lang="en-US" sz="1259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Сопоставить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сравнить минимум два независимых источника. Если они совпадают по фактам, но различаются в оценке, это помогает заметить возможную подачу материала.
</a:t>
            </a:r>
            <a:endParaRPr lang="en-US" sz="1259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нужно проверить дату, автора, карту и изображение. Старый снимок или вырванная фраза часто создают ложное впечатление о событии.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важно сформулировать собственный вывод осторожно. Если фактов недостаточно, лучше признать неопределённость, чем повторять непроверенное утверждение.
</a:t>
            </a:r>
            <a:endParaRPr lang="en-US" sz="12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оценки различаются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влияет на то, как люди объясняют одни и те же события. То, что одна сторона считает защитой интересов, другая может видеть как давление.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близость культур часто сближают общества, но одновременно вызывают споры о влиянии. Чем сильнее общие связи, тем острее вопрос самостоятельности.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интересы тоже меняют оценки. Торговля, энергия и транспорт делают отношения взаимозависимыми, поэтому любое решение может затронуть и безопасность, и благополучие.
</a:t>
            </a:r>
            <a:endParaRPr lang="en-US" sz="1531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конфликтов особенно сильно влияет на восприятие. После кризисов страны чаще говорят о суверенитете, границах и праве самим выбирать путь развития.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 шаг за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начинается с источника и заканчивается уточнением деталей, которые меняют смысл сообщения.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подхода к влиянию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разных способа влияния и их сочетание в международной политике.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5694" y="1963350"/>
            <a:ext cx="3824556" cy="393602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древности влияние чаще связывали с ближайшими землями, торговыми путями и политическими союзами. Пространство воздействия было ограничено дорогами, крепостями и соседними центрами власти.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4668689" y="3142950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имперский период границы расширились, а влияние стало управляться через администрации, гарнизоны, переселение населения и выход к морям. Появились более дальние и сложные связи.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и XXI веках значение получили международные организации, экономика, культура и безопасность. Поэтому карта влияния стала не только географической, но и сетевой.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влияния во времени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влияния России менялась вместе с границами, экономикой и идеями. Один и тот же факт можно понимать по-разному, поэтому для вывода нужны источники, сравнение и исторический контекст.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2026-07-26T23:31:12Z</dcterms:created>
  <dcterms:modified xsi:type="dcterms:W3CDTF">2026-07-26T23:31:12Z</dcterms:modified>
</cp:coreProperties>
</file>