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слова и выражения в русском языке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фразы, которые делают речь точнее, образнее и выразительнее.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встречаются в книгах, сказках, фильмах и речи взрослых. Чтобы понимать их смысл, важно замечать переносное значение слов и отличать крылатые выражения от пословиц и поговорок.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крылатые выражения в 5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крылатое выражение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Крылатое выражение — это устойчивая фраза, которую часто повторяют в речи. Она звучит привычно и сразу узнаётся, даже если её используют в новом контексте.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выражений обычно есть источник: книга, миф, историческое событие или фильм. Поэтому их смысл связан не только со словами, но и с историей появления.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значение выражения не совпадает с буквальным смыслом. Например, «Лёд тронулся» говорит не о льде, а о начале движения или решения дела.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760" y="1576525"/>
            <a:ext cx="4359480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крылатых выражений и их значения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источнику можно понять, почему фраза звучит именно так и какой смысл она передаёт.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помогает раскрыть скрытый смысл и точнее использовать выражение в 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по теме «Крылатые слова и выражения»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Грибоедов: фразы, которые помнят все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«Горе от ума» подарила русскому языку многие точные выражения. Они передают сомнение, иронию и живую оценку событий. Такие фразы легко запоминаются, потому что звучат коротко, остро и очень по-русски.
</a:t>
            </a:r>
            <a:endParaRPr lang="en-US" sz="1071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Крылов и Гоголь: сила точного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классиков часто встречаются выражения, которые сразу рисуют образ и характер. Именно поэтому их цитируют в разговоре, в учебных текстах и даже в заголовках. Одна удачная фраза способна заменить длинное объяснение.
</a:t>
            </a:r>
            <a:endParaRPr lang="en-US" sz="103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классика переходит в повседневную речь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выражения живут долго, потому что их смысл понятен многим поколениям. Они звучат уместно и в школе, и дома, и в книге. Такая фраза становится частью языка, если её помнят и повторяют снова и снова.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как источник ярких фраз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чаще всего приходят крылатые выражения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теме; данные для наглядности распределены условно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особенно заметны выражения из прочитанных произведений и изученных текстов.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даёт больше всего устойчивых фраз, а современные источники распространяются быстрее, но живут не так долго.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фраза становится крылатой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становится заметной, если в ней есть сильная картинка или необычное сравнение. Такой образ легко представить и потом вспомнить в нужный момент.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Крылатое выражение точно называет ситуацию, чувство или оценку. Одной короткой фразой можно передать то, для чего в обычной речи понадобилось бы несколько предложений.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мысль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звучные выражения быстрее передаются от человека к человеку. Если фразу удобно произносить, она чаще входит в повседневную речь.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повторение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запоминаются фразы, которые помогают выразить удивление, иронию, спор или радость. Эмоциональная окраска делает их живыми и узнаваемыми.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эмоцией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выражение становится частью языка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авторской фразы к общеизвестному выражению.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в школьной речи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«дело в шляпе» помогает коротко сказать, что всё удалось и вопрос почти решён. Она звучит живо и часто используется, когда результат уже понятен.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«не в бровь, а в глаз» означает очень точное замечание. Его используют, когда чьи-то слова попали прямо в суть и оказались особенно меткими.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«и смех и грех» передаёт одновременно смешную и неловкую ситуацию. Она помогает выразить иронию, когда событие кажется странным или не совсем удачным.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правильно, важно помнить точную форму выражения. Если менять слова наугад, фраза теряет привычное звучание и может быть понята неверно.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из книг, фильмов и мультфильмов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остаются в памяти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становятся известными благодаря любимым героям и многократному повторению. Их легко узнать по интонации и ситуации, в которой они звучат. Именно так фразы из фильмов и мультфильмов переходят в повседневную речь.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экран и популярная цитата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слова могут прийти и из книги, и из мультфильма, и из фильма. Они особенно прочно запоминаются, когда связаны с ярким персонажем или знакомой сценой. Тогда одно предложение сразу вызывает в памяти весь образ.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говорит — запоминают все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реплика часто живёт дольше самого эпизода. Если она короткая, смешная и точно подходит к событию, её начинают повторять снова и снова. Так обычная фраза превращается в узнаваемое выражение для многих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выражения: источник и смысл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мифы; А. С. Грибоедов, «Горе от ума»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пришли крылатые выражения и что они означают в 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источника помогает точнее понимать переносный смысл и уместно использовать выражение в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используются крылатые выражения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учебному материалу по теме «Крылатые слова и выражения»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удачная фраза может заменить длинное объяснение и сразу создать нужное настроение в тексте или разговоре.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образность и краткость: именно они делают крылатые выражения удобными и запоминающимися.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крылатое выражение отличается от пословицы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Крылатое выражение обычно связано с конкретным автором, книгой, мифом или историческим событием, поэтому его источник можно назвать точно и проверить.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создаётся народом и передаётся из поколения в поколение; она выражает общее жизненное правило, совет или наблюдение о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Крылатая фраза чаще звучит как яркая цитата, а пословица — как законченная мудрая мысль; например, «А воз и ныне там» и «Без труда не вытащишь и рыбку из пруда».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употреблении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выражение целиком: если заменить или переставить слова, фраза может потерять точность, звучать неестественно и даже изменить смысл.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употреблением полезно вспомнить источник и значение: тогда крылатая фраза будет уместной, точной и понятной собеседнику.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смешивайте два разных выражения в одну фразу и проверяйте ударение, особенно если используете выражение в устной речи или на письме.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крылатые выражения в интернете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быстро появляются новые устойчивые фразы: они рождаются из мемов, роликов и шуток, а затем переходят в повседневную речь, если оказываются короткими и легко узнаваемыми.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популярность ещё не делает выражение крылатым: оно должно удержаться во времени, стать понятным без одного конкретного видео и использоваться разными людьми в разных ситуациях.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новые источники выражений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«Крылатые слова и выражения»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источники чаще закрепляются в словарях и школьных учебниках, а современные — быстрее расходятся по соцсетям.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выражение живёт в речи и чем шире его узнают, тем выше шанс, что оно станет устойчивым.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крылатое выражение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отличить крылатую фразу от просто удачного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крылатые выражения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помогают лучше понимать книги, фильмы, заголовки и речь взрослых, особенно когда смысл передан не прямо, а через образ или намёк.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фраз обогащает речь и учит точно подбирать слова, чтобы коротко и ясно выразить мысль, чувство или оценку события.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Расширять словарь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делают речь живой и интересной, помогают показать отношение к ситуации и говорить более культурно, уместно и убедительно.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выразительно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604" y="1576525"/>
            <a:ext cx="401179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крылатых выражений для запоминания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несколько выражений, которые часто встречаются в речи и литературе.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легче запоминаются, если сразу видеть их источник и переносное значение.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Грибоедов; И. Ильф и Е. Петров; народное выражение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слова связывают книги, историю и современную речь, делая язык точнее и выразительнее. Зная их, легче понимать тексты, говорить уместно и бережно относиться к русскому слову.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слова — язык, который помнит культуру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2026-05-22T15:23:39Z</dcterms:created>
  <dcterms:modified xsi:type="dcterms:W3CDTF">2026-05-22T15:23:39Z</dcterms:modified>
</cp:coreProperties>
</file>